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2" r:id="rId6"/>
    <p:sldId id="291" r:id="rId7"/>
    <p:sldId id="292" r:id="rId8"/>
    <p:sldId id="293" r:id="rId9"/>
    <p:sldId id="281" r:id="rId10"/>
    <p:sldId id="283" r:id="rId11"/>
    <p:sldId id="285" r:id="rId12"/>
    <p:sldId id="284" r:id="rId13"/>
    <p:sldId id="286" r:id="rId14"/>
    <p:sldId id="295" r:id="rId15"/>
    <p:sldId id="287" r:id="rId16"/>
    <p:sldId id="288" r:id="rId17"/>
    <p:sldId id="294" r:id="rId18"/>
    <p:sldId id="289" r:id="rId19"/>
    <p:sldId id="290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e7f82050e73440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AEBF3-3F3C-4744-9A8B-0326E8E8DF38}" v="1" dt="2023-08-27T20:35:59.309"/>
    <p1510:client id="{D72D390A-E3A0-4204-8BF5-B36BF416D49D}" v="6" dt="2023-08-22T11:13:05.112"/>
    <p1510:client id="{E0330C7E-CD25-49ED-B4AD-F9880014B549}" v="3" dt="2023-08-22T11:11:3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scarenhas" userId="S::rafael.mascarenhas@aluno.unip.br::4e21dba0-7939-463d-9161-09414a01f31f" providerId="AD" clId="Web-{B39AEBF3-3F3C-4744-9A8B-0326E8E8DF38}"/>
    <pc:docChg chg="sldOrd">
      <pc:chgData name="Rafael Mascarenhas" userId="S::rafael.mascarenhas@aluno.unip.br::4e21dba0-7939-463d-9161-09414a01f31f" providerId="AD" clId="Web-{B39AEBF3-3F3C-4744-9A8B-0326E8E8DF38}" dt="2023-08-27T20:35:59.309" v="0"/>
      <pc:docMkLst>
        <pc:docMk/>
      </pc:docMkLst>
      <pc:sldChg chg="ord">
        <pc:chgData name="Rafael Mascarenhas" userId="S::rafael.mascarenhas@aluno.unip.br::4e21dba0-7939-463d-9161-09414a01f31f" providerId="AD" clId="Web-{B39AEBF3-3F3C-4744-9A8B-0326E8E8DF38}" dt="2023-08-27T20:35:59.309" v="0"/>
        <pc:sldMkLst>
          <pc:docMk/>
          <pc:sldMk cId="291051087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5660-1D89-424F-B9D1-EA9D25243A46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6B4BC-F881-405A-AFEA-D3BD85C55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43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2D29-7C7C-4FDA-80AE-27F3E7D89F94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165EE-9078-44FD-AE0D-35E30FC2F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1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124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36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3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0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9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4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1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778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2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93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8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4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2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5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5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65EE-9078-44FD-AE0D-35E30FC2F7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6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18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36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5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8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78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6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02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42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8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D1F6-D211-4160-8433-0F32AFEF5B0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7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l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td.ibict.br/vufind/" TargetMode="External"/><Relationship Id="rId5" Type="http://schemas.openxmlformats.org/officeDocument/2006/relationships/hyperlink" Target="https://scholar.google.com/" TargetMode="External"/><Relationship Id="rId4" Type="http://schemas.openxmlformats.org/officeDocument/2006/relationships/hyperlink" Target="https://www-periodicos-capes-gov-br.ezl.periodicos.capes.gov.br/index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TCC2</a:t>
            </a:r>
            <a:br>
              <a:rPr lang="pt-BR" dirty="0"/>
            </a:br>
            <a:r>
              <a:rPr lang="pt-BR" dirty="0"/>
              <a:t>Profa. Elisa Botta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Curso de Ciência da Computação e Sistemas de Informações</a:t>
            </a:r>
          </a:p>
          <a:p>
            <a:r>
              <a:rPr lang="pt-BR" dirty="0"/>
              <a:t>Unip Swift</a:t>
            </a:r>
          </a:p>
          <a:p>
            <a:r>
              <a:rPr lang="pt-BR" dirty="0"/>
              <a:t>2º. Semestre 2023</a:t>
            </a:r>
          </a:p>
        </p:txBody>
      </p:sp>
    </p:spTree>
    <p:extLst>
      <p:ext uri="{BB962C8B-B14F-4D97-AF65-F5344CB8AC3E}">
        <p14:creationId xmlns:p14="http://schemas.microsoft.com/office/powerpoint/2010/main" val="196891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9432" y="0"/>
            <a:ext cx="8911687" cy="1280890"/>
          </a:xfrm>
        </p:spPr>
        <p:txBody>
          <a:bodyPr>
            <a:normAutofit/>
          </a:bodyPr>
          <a:lstStyle/>
          <a:p>
            <a:r>
              <a:rPr lang="pt-BR" sz="2200" dirty="0"/>
              <a:t>Ainda sobre “Resultados”: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39" y="656823"/>
            <a:ext cx="7231554" cy="598812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1712890" y="2408349"/>
            <a:ext cx="1481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712890" y="4969098"/>
            <a:ext cx="1481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069764" y="2854817"/>
            <a:ext cx="1481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147592"/>
            <a:ext cx="8911687" cy="1280890"/>
          </a:xfrm>
        </p:spPr>
        <p:txBody>
          <a:bodyPr/>
          <a:lstStyle/>
          <a:p>
            <a:r>
              <a:rPr lang="pt-BR" sz="2200" dirty="0"/>
              <a:t>Ampliado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667" y="534955"/>
            <a:ext cx="7296318" cy="35624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75" y="3796335"/>
            <a:ext cx="7901625" cy="34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79" y="283336"/>
            <a:ext cx="7733342" cy="6333642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2189408" y="3000777"/>
            <a:ext cx="215077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086377" y="2547870"/>
            <a:ext cx="652958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826653" y="2761444"/>
            <a:ext cx="6789313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826653" y="3684122"/>
            <a:ext cx="980941" cy="1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0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1100" y="0"/>
            <a:ext cx="8911687" cy="1280890"/>
          </a:xfrm>
        </p:spPr>
        <p:txBody>
          <a:bodyPr>
            <a:normAutofit/>
          </a:bodyPr>
          <a:lstStyle/>
          <a:p>
            <a:r>
              <a:rPr lang="pt-BR" sz="2200" dirty="0"/>
              <a:t>Ainda sobre “Discussões”: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56" y="524535"/>
            <a:ext cx="8102539" cy="62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11100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200"/>
              <a:t>Ainda sobre “Discussões”:</a:t>
            </a:r>
            <a:endParaRPr lang="pt-BR" sz="2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8" y="640445"/>
            <a:ext cx="8511429" cy="47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5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58" y="518441"/>
            <a:ext cx="8322203" cy="37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3851" y="149480"/>
            <a:ext cx="8911687" cy="128089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" y="1571224"/>
            <a:ext cx="5767858" cy="50623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95" y="1571224"/>
            <a:ext cx="6382305" cy="46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4288" y="2723366"/>
            <a:ext cx="8911687" cy="128089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4709" y="4979831"/>
            <a:ext cx="8800047" cy="1768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Obrigada pela atenção,.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6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646" y="173349"/>
            <a:ext cx="8911687" cy="1280890"/>
          </a:xfrm>
        </p:spPr>
        <p:txBody>
          <a:bodyPr/>
          <a:lstStyle/>
          <a:p>
            <a:r>
              <a:rPr lang="pt-BR" dirty="0"/>
              <a:t>Onde encontrar artigos científicos na internet?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5008" y="1454238"/>
            <a:ext cx="10190967" cy="5403761"/>
          </a:xfrm>
        </p:spPr>
        <p:txBody>
          <a:bodyPr>
            <a:normAutofit fontScale="92500" lnSpcReduction="10000"/>
          </a:bodyPr>
          <a:lstStyle/>
          <a:p>
            <a:r>
              <a:rPr lang="pt-BR" sz="1400" b="1" dirty="0" err="1"/>
              <a:t>Scielo</a:t>
            </a:r>
            <a:r>
              <a:rPr lang="pt-BR" sz="1400" dirty="0"/>
              <a:t> (</a:t>
            </a:r>
            <a:r>
              <a:rPr lang="pt-BR" sz="1400" dirty="0" err="1"/>
              <a:t>Scientific</a:t>
            </a:r>
            <a:r>
              <a:rPr lang="pt-BR" sz="1400" dirty="0"/>
              <a:t> Eletronic Library Online) é uma biblioteca eletrônica de acesso livre criada com o objetivo de auxiliar a comunicação das publicações científicas dos países em desenvolvimento, aumentar a visibilidade e acesso à literatura científica. </a:t>
            </a:r>
          </a:p>
          <a:p>
            <a:pPr marL="0" indent="0">
              <a:buNone/>
            </a:pPr>
            <a:r>
              <a:rPr lang="pt-BR" sz="1400" dirty="0">
                <a:hlinkClick r:id="rId3"/>
              </a:rPr>
              <a:t>https://scielo.org/</a:t>
            </a:r>
            <a:endParaRPr lang="pt-BR" sz="1400" dirty="0"/>
          </a:p>
          <a:p>
            <a:r>
              <a:rPr lang="pt-BR" sz="1400" b="1" dirty="0"/>
              <a:t>Portal de Periódicos da CAPES</a:t>
            </a:r>
            <a:r>
              <a:rPr lang="pt-BR" sz="1400" dirty="0"/>
              <a:t> (Coordenação de Aperfeiçoamento de Pessoal de Nível Superior), foi oficialmente lançado em 11 de novembro de 2000, e é uma biblioteca virtual que disponibiliza publicações das grandes instituições de ensino superior do país e da produção científica internacional.</a:t>
            </a:r>
          </a:p>
          <a:p>
            <a:pPr marL="0" indent="0">
              <a:buNone/>
            </a:pPr>
            <a:r>
              <a:rPr lang="pt-BR" sz="1400" dirty="0"/>
              <a:t>Seu acervo conta com mais de 40 mil títulos com texto completo, 130 bases referenciais, 12 bases dedicadas exclusivamente a patentes, livros, enciclopédias e obras de referências, normas técnicas, estatísticas e conteúdo audiovisual. É considerado um modelo de consórcio de bibliotecas único no mundo, pois é integralmente financiado pelo governo brasileiro. Além disso, é um dos mais completos e melhores sites de artigos científicos do Brasil. </a:t>
            </a:r>
          </a:p>
          <a:p>
            <a:pPr marL="0" indent="0">
              <a:buNone/>
            </a:pPr>
            <a:r>
              <a:rPr lang="pt-BR" sz="1400" dirty="0">
                <a:hlinkClick r:id="rId4"/>
              </a:rPr>
              <a:t>https://www-periodicos-capes-gov-br.ezl.periodicos.capes.gov.br/index.php</a:t>
            </a:r>
            <a:r>
              <a:rPr lang="pt-BR" sz="1400" dirty="0"/>
              <a:t>?</a:t>
            </a:r>
          </a:p>
          <a:p>
            <a:r>
              <a:rPr lang="pt-BR" sz="1400" b="1" dirty="0"/>
              <a:t>Google acadêmico</a:t>
            </a:r>
            <a:r>
              <a:rPr lang="pt-BR" sz="1400" dirty="0"/>
              <a:t>: lançado em 2004, é um mecanismo de pesquisa do Google voltado para atender estudantes, universitários, pesquisadores e o público em geral. É uma ferramenta que atua como uma base de dados que reúne artigos científicos, dissertações, periódicos de universidades, monografias, teses e capítulos de livros.</a:t>
            </a:r>
          </a:p>
          <a:p>
            <a:pPr marL="0" indent="0">
              <a:buNone/>
            </a:pPr>
            <a:r>
              <a:rPr lang="pt-BR" sz="1400" dirty="0">
                <a:hlinkClick r:id="rId5"/>
              </a:rPr>
              <a:t>https://scholar.google.com/</a:t>
            </a:r>
            <a:endParaRPr lang="pt-BR" sz="1400" dirty="0"/>
          </a:p>
          <a:p>
            <a:r>
              <a:rPr lang="pt-BR" sz="1400" b="1" dirty="0"/>
              <a:t>Biblioteca Digital de Teses e Dissertações </a:t>
            </a:r>
            <a:r>
              <a:rPr lang="pt-BR" sz="1400" dirty="0"/>
              <a:t>(BDTD) é uma base que reúne trabalhos acadêmicos produzidos pelas instituições de ensino e pesquisa brasileiras e é coordenada pelo Instituto Brasileiro de Informação em Ciência e Tecnologia (IBICT). Atualmente, conta com a integração de 115 instituições, mais de 450 mil dissertações, 169.515 teses e 627.830 documentos. A BDTD foi criada com a proposta de difundir as teses e dissertações produzidas no país e no exterior, possibilitando mais visibilidade à produção científica.</a:t>
            </a:r>
          </a:p>
          <a:p>
            <a:pPr marL="0" indent="0">
              <a:buNone/>
            </a:pPr>
            <a:r>
              <a:rPr lang="pt-BR" sz="1400" dirty="0">
                <a:hlinkClick r:id="rId6"/>
              </a:rPr>
              <a:t>http://bdtd.ibict.br/vufind/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4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busca na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66" y="1367586"/>
            <a:ext cx="10444246" cy="4766861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1249251" y="1622738"/>
            <a:ext cx="875763" cy="12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184856" y="4022411"/>
            <a:ext cx="1171978" cy="11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72" y="309093"/>
            <a:ext cx="9353840" cy="565232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052293" y="1953832"/>
            <a:ext cx="708338" cy="35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9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67426"/>
            <a:ext cx="9658470" cy="594286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1081825" y="437882"/>
            <a:ext cx="1519707" cy="13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430333" y="1345842"/>
            <a:ext cx="502276" cy="8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5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97" y="0"/>
            <a:ext cx="8911687" cy="1280890"/>
          </a:xfrm>
        </p:spPr>
        <p:txBody>
          <a:bodyPr/>
          <a:lstStyle/>
          <a:p>
            <a:r>
              <a:rPr lang="pt-BR" dirty="0"/>
              <a:t>Analisando um artigo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44" y="133437"/>
            <a:ext cx="5518865" cy="6724563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0290220" y="640445"/>
            <a:ext cx="1107583" cy="64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097296" y="14185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Título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4623515" y="1584101"/>
            <a:ext cx="3631843" cy="20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ve esquerda 11"/>
          <p:cNvSpPr/>
          <p:nvPr/>
        </p:nvSpPr>
        <p:spPr>
          <a:xfrm>
            <a:off x="6516710" y="2575775"/>
            <a:ext cx="373487" cy="3837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593474" y="1603232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43599" y="4310061"/>
            <a:ext cx="3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Resumos e palavras-chave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3243599" y="1146220"/>
            <a:ext cx="2301829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687132" y="796224"/>
            <a:ext cx="1729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Revista que aprovou e publicou o artigo</a:t>
            </a:r>
          </a:p>
        </p:txBody>
      </p:sp>
    </p:spTree>
    <p:extLst>
      <p:ext uri="{BB962C8B-B14F-4D97-AF65-F5344CB8AC3E}">
        <p14:creationId xmlns:p14="http://schemas.microsoft.com/office/powerpoint/2010/main" val="15020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64" y="303658"/>
            <a:ext cx="8056980" cy="6443311"/>
          </a:xfrm>
          <a:prstGeom prst="rect">
            <a:avLst/>
          </a:prstGeom>
        </p:spPr>
      </p:pic>
      <p:sp>
        <p:nvSpPr>
          <p:cNvPr id="7" name="Chave direita 6"/>
          <p:cNvSpPr/>
          <p:nvPr/>
        </p:nvSpPr>
        <p:spPr>
          <a:xfrm>
            <a:off x="9659155" y="4816699"/>
            <a:ext cx="605307" cy="1738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264462" y="5512158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Justificativas </a:t>
            </a:r>
          </a:p>
        </p:txBody>
      </p:sp>
      <p:sp>
        <p:nvSpPr>
          <p:cNvPr id="9" name="Chave direita 8"/>
          <p:cNvSpPr/>
          <p:nvPr/>
        </p:nvSpPr>
        <p:spPr>
          <a:xfrm>
            <a:off x="9659155" y="2117535"/>
            <a:ext cx="399245" cy="1429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148552" y="2647646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191423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9643" y="4727575"/>
            <a:ext cx="9908907" cy="1183647"/>
          </a:xfrm>
        </p:spPr>
        <p:txBody>
          <a:bodyPr/>
          <a:lstStyle/>
          <a:p>
            <a:r>
              <a:rPr lang="pt-BR" dirty="0"/>
              <a:t>Percebam o conteúdo deste tópico: como de fato funciona o aplicativo criado.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05" y="288231"/>
            <a:ext cx="9385434" cy="41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09" y="116648"/>
            <a:ext cx="7788692" cy="6554609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1751527" y="643944"/>
            <a:ext cx="112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659155" y="824248"/>
            <a:ext cx="202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 da coleta e análise dos dados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9208394" y="3606085"/>
            <a:ext cx="785612" cy="11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32642" y="3393952"/>
            <a:ext cx="198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Detalhamento sobre a criação do aplicativo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768626" y="4913849"/>
            <a:ext cx="224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Desenvolvimento do aplicativo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9283890" y="5237014"/>
            <a:ext cx="545574" cy="5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108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D9592CEBF2AE4B99C1B7B67080ADFD" ma:contentTypeVersion="6" ma:contentTypeDescription="Create a new document." ma:contentTypeScope="" ma:versionID="24e8b0c6f05764af48a2d2f4d48e2fca">
  <xsd:schema xmlns:xsd="http://www.w3.org/2001/XMLSchema" xmlns:xs="http://www.w3.org/2001/XMLSchema" xmlns:p="http://schemas.microsoft.com/office/2006/metadata/properties" xmlns:ns2="4099ab5d-0ba2-4442-84d2-a23c6a23f0ec" xmlns:ns3="a98dde18-a7ae-43d6-ad4a-a0ff1b576886" targetNamespace="http://schemas.microsoft.com/office/2006/metadata/properties" ma:root="true" ma:fieldsID="0512dc44da6a177333ef6cf2eac29ef6" ns2:_="" ns3:_="">
    <xsd:import namespace="4099ab5d-0ba2-4442-84d2-a23c6a23f0ec"/>
    <xsd:import namespace="a98dde18-a7ae-43d6-ad4a-a0ff1b5768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9ab5d-0ba2-4442-84d2-a23c6a23f0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de18-a7ae-43d6-ad4a-a0ff1b5768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DAB820-5BEC-4483-97A2-F3A48F105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9ab5d-0ba2-4442-84d2-a23c6a23f0ec"/>
    <ds:schemaRef ds:uri="a98dde18-a7ae-43d6-ad4a-a0ff1b576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2B2F6B-5C98-4432-BD2A-6141502DC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105F7-4768-498F-A9E0-8F136F6C81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4256</TotalTime>
  <Words>453</Words>
  <Application>Microsoft Office PowerPoint</Application>
  <PresentationFormat>Widescreen</PresentationFormat>
  <Paragraphs>50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Cacho</vt:lpstr>
      <vt:lpstr>TCC2 Profa. Elisa Botta</vt:lpstr>
      <vt:lpstr>Onde encontrar artigos científicos na internet?</vt:lpstr>
      <vt:lpstr>A busca na internet</vt:lpstr>
      <vt:lpstr>Apresentação do PowerPoint</vt:lpstr>
      <vt:lpstr>Apresentação do PowerPoint</vt:lpstr>
      <vt:lpstr>Analisando um artigo</vt:lpstr>
      <vt:lpstr>Apresentação do PowerPoint</vt:lpstr>
      <vt:lpstr>Apresentação do PowerPoint</vt:lpstr>
      <vt:lpstr>Apresentação do PowerPoint</vt:lpstr>
      <vt:lpstr>Ainda sobre “Resultados”:</vt:lpstr>
      <vt:lpstr>Ampliado</vt:lpstr>
      <vt:lpstr>Apresentação do PowerPoint</vt:lpstr>
      <vt:lpstr>Ainda sobre “Discussões”:</vt:lpstr>
      <vt:lpstr>Apresentação do PowerPoint</vt:lpstr>
      <vt:lpstr>Apresentação do PowerPoint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TCC1 Profa. Elisa Botta</dc:title>
  <dc:creator>user</dc:creator>
  <cp:lastModifiedBy>Conta da Microsoft</cp:lastModifiedBy>
  <cp:revision>35</cp:revision>
  <cp:lastPrinted>2022-08-23T14:15:15Z</cp:lastPrinted>
  <dcterms:created xsi:type="dcterms:W3CDTF">2021-05-13T23:28:24Z</dcterms:created>
  <dcterms:modified xsi:type="dcterms:W3CDTF">2023-09-26T02:10:36Z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0x01010018D9592CEBF2AE4B99C1B7B67080ADFD</vt:lpwstr>
  </property>
</Properties>
</file>