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8753-D150-4FEE-A96E-DD5805E90248}" type="datetimeFigureOut">
              <a:rPr lang="th-TH" smtClean="0"/>
              <a:t>10/01/62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5F670-9271-4168-8B86-CC2CBA51C6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1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5F670-9271-4168-8B86-CC2CBA51C6C6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162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5F670-9271-4168-8B86-CC2CBA51C6C6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901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6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808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155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703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38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213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353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772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872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8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54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878F-CCF1-4D92-8426-608CA6A79B7A}" type="datetimeFigureOut">
              <a:rPr lang="th-TH" smtClean="0"/>
              <a:t>09/01/62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7F16-3734-4F61-B4CE-A8EC20AFAE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760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eg/url?sa=i&amp;rct=j&amp;q=&amp;esrc=s&amp;source=images&amp;cd=&amp;cad=rja&amp;uact=8&amp;ved=2ahUKEwjRypXk3ePfAhWKQ48KHSg0CvUQjRx6BAgBEAU&amp;url=https%3A%2F%2Fth.wikipedia.org%2Fwiki%2F%25E0%25B8%25A1%25E0%25B8%25AB%25E0%25B8%25B2%25E0%25B8%25A7%25E0%25B8%25B4%25E0%25B8%2597%25E0%25B8%25A2%25E0%25B8%25B2%25E0%25B8%25A5%25E0%25B8%25B1%25E0%25B8%25A2%25E0%25B8%25A1%25E0%25B8%25AB%25E0%25B8%25B4%25E0%25B8%2594%25E0%25B8%25A5&amp;psig=AOvVaw3Z9N2TIN66OTsXVUMROj6d&amp;ust=154722751180746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google.com.eg/url?sa=i&amp;rct=j&amp;q=&amp;esrc=s&amp;source=images&amp;cd=&amp;cad=rja&amp;uact=8&amp;ved=2ahUKEwil-Jjc1OPfAhVDi3AKHSwBBLEQjRx6BAgBEAU&amp;url=https%3A%2F%2Fwww.st.com%2Fen%2Fevaluation-tools%2Fp-nucleo-lrwan1.html&amp;psig=AOvVaw3ed3dSXGRgTDrdlvmnTcJp&amp;ust=1547225075027765" TargetMode="External"/><Relationship Id="rId7" Type="http://schemas.openxmlformats.org/officeDocument/2006/relationships/hyperlink" Target="https://www.google.com.eg/url?sa=i&amp;rct=j&amp;q=&amp;esrc=s&amp;source=images&amp;cd=&amp;cad=rja&amp;uact=8&amp;ved=2ahUKEwjvvL2g1uPfAhUH3o8KHRI1AHEQjRx6BAgBEAU&amp;url=https%3A%2F%2Fwww.mongodb.com%2F&amp;psig=AOvVaw2drjx-BOQjwIfgg7TnICak&amp;ust=1547225452447447" TargetMode="External"/><Relationship Id="rId12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hyperlink" Target="https://www.google.com.eg/url?sa=i&amp;rct=j&amp;q=&amp;esrc=s&amp;source=images&amp;cd=&amp;ved=2ahUKEwjrmaSu2OPfAhWKtY8KHaWMC1wQjRx6BAgBEAU&amp;url=https%3A%2F%2Ftwitter.com%2Ftensorflow&amp;psig=AOvVaw3K2WCzue2c9v08bwvDntxD&amp;ust=1547226056353232" TargetMode="External"/><Relationship Id="rId5" Type="http://schemas.openxmlformats.org/officeDocument/2006/relationships/hyperlink" Target="https://www.google.com.eg/url?sa=i&amp;rct=j&amp;q=&amp;esrc=s&amp;source=images&amp;cd=&amp;cad=rja&amp;uact=8&amp;ved=2ahUKEwiuquOF1ePfAhUJMo8KHSuKDdwQjRx6BAgBEAU&amp;url=https%3A%2F%2Fwww.seeedstudio.com%2FGeeekNET-ESP32-Development-Board-p-2945.html&amp;psig=AOvVaw3xOfADCnaVYM3Q_f856lNn&amp;ust=1547225156241201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hyperlink" Target="https://www.google.com.eg/url?sa=i&amp;rct=j&amp;q=&amp;esrc=s&amp;source=images&amp;cd=&amp;cad=rja&amp;uact=8&amp;ved=2ahUKEwis-JXs1uPfAhVBNo8KHcPsC5AQjRx6BAgBEAU&amp;url=https%3A%2F%2Fwww.redbytes.in%2Fbest-video-chat-apps%2Fline-logo-png-5-2%2F&amp;psig=AOvVaw3JDrjRS6Lrw2BoCKFtrYu3&amp;ust=15472256006147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eg/url?sa=i&amp;rct=j&amp;q=&amp;esrc=s&amp;source=images&amp;cd=&amp;cad=rja&amp;uact=8&amp;ved=2ahUKEwiM-oa49eTfAhXMr48KHcF_AMcQjRx6BAgBEAU&amp;url=https%3A%2F%2Fwww.shutterstock.com%2Fimage-vector%2Fillustration-thai-women-traditional-dress-southeast-1049532404&amp;psig=AOvVaw2J_wy9bI1gAQHnYiFuHEzF&amp;ust=1547268145183865" TargetMode="External"/><Relationship Id="rId13" Type="http://schemas.openxmlformats.org/officeDocument/2006/relationships/image" Target="../media/image31.png"/><Relationship Id="rId3" Type="http://schemas.openxmlformats.org/officeDocument/2006/relationships/image" Target="../media/image24.jp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3891"/>
          </a:xfrm>
          <a:prstGeom prst="rect">
            <a:avLst/>
          </a:prstGeom>
        </p:spPr>
      </p:pic>
      <p:pic>
        <p:nvPicPr>
          <p:cNvPr id="4098" name="Picture 2" descr="Image result for มหิดล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3274"/>
            <a:ext cx="875370" cy="8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2780928"/>
            <a:ext cx="3888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  <a:ea typeface="Adobe Gothic Std B" pitchFamily="34" charset="-128"/>
              </a:rPr>
              <a:t>TESA Top Gun</a:t>
            </a:r>
          </a:p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  <a:ea typeface="Adobe Gothic Std B" pitchFamily="34" charset="-128"/>
              </a:rPr>
              <a:t>X BMERanger9</a:t>
            </a:r>
            <a:endParaRPr lang="th-TH" sz="4400" dirty="0">
              <a:solidFill>
                <a:schemeClr val="accent1">
                  <a:lumMod val="75000"/>
                </a:schemeClr>
              </a:solidFill>
              <a:latin typeface="Bernard MT Condensed" pitchFamily="18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59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ตัดและมนมุมสี่เหลี่ยมผืนผ้าหนึ่งมุม 29"/>
          <p:cNvSpPr/>
          <p:nvPr/>
        </p:nvSpPr>
        <p:spPr>
          <a:xfrm rot="10800000">
            <a:off x="-10736" y="-2"/>
            <a:ext cx="700845" cy="206085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1651855" y="4372358"/>
            <a:ext cx="90716" cy="1584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742571" y="4172974"/>
            <a:ext cx="2573580" cy="1038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1651855" y="892476"/>
            <a:ext cx="907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มุมมน 15"/>
          <p:cNvSpPr/>
          <p:nvPr/>
        </p:nvSpPr>
        <p:spPr>
          <a:xfrm>
            <a:off x="1651855" y="892476"/>
            <a:ext cx="2811760" cy="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83" y="76418"/>
            <a:ext cx="2032347" cy="183536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0" r="28002"/>
          <a:stretch/>
        </p:blipFill>
        <p:spPr>
          <a:xfrm>
            <a:off x="3434998" y="2908700"/>
            <a:ext cx="1232465" cy="2528549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32" y="5099691"/>
            <a:ext cx="1897607" cy="1713685"/>
          </a:xfrm>
          <a:prstGeom prst="rect">
            <a:avLst/>
          </a:prstGeom>
        </p:spPr>
      </p:pic>
      <p:sp>
        <p:nvSpPr>
          <p:cNvPr id="17" name="สี่เหลี่ยมผืนผ้า 16"/>
          <p:cNvSpPr/>
          <p:nvPr/>
        </p:nvSpPr>
        <p:spPr>
          <a:xfrm>
            <a:off x="1651855" y="2306247"/>
            <a:ext cx="2592288" cy="98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41921" r="66465"/>
          <a:stretch/>
        </p:blipFill>
        <p:spPr>
          <a:xfrm>
            <a:off x="428943" y="1513697"/>
            <a:ext cx="2734146" cy="3987291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46" y="1468540"/>
            <a:ext cx="1525822" cy="1377935"/>
          </a:xfrm>
          <a:prstGeom prst="rect">
            <a:avLst/>
          </a:prstGeom>
        </p:spPr>
      </p:pic>
      <p:sp>
        <p:nvSpPr>
          <p:cNvPr id="20" name="สี่เหลี่ยมผืนผ้า 19"/>
          <p:cNvSpPr/>
          <p:nvPr/>
        </p:nvSpPr>
        <p:spPr>
          <a:xfrm>
            <a:off x="1651855" y="5861028"/>
            <a:ext cx="2768116" cy="95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3" y="3378651"/>
            <a:ext cx="394526" cy="1130469"/>
          </a:xfrm>
          <a:prstGeom prst="rect">
            <a:avLst/>
          </a:prstGeom>
        </p:spPr>
      </p:pic>
      <p:pic>
        <p:nvPicPr>
          <p:cNvPr id="22" name="รูปภาพ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65" y="2538392"/>
            <a:ext cx="2191352" cy="2191352"/>
          </a:xfrm>
          <a:prstGeom prst="rect">
            <a:avLst/>
          </a:prstGeom>
        </p:spPr>
      </p:pic>
      <p:sp>
        <p:nvSpPr>
          <p:cNvPr id="24" name="ลูกศรโค้ง 23"/>
          <p:cNvSpPr/>
          <p:nvPr/>
        </p:nvSpPr>
        <p:spPr>
          <a:xfrm flipH="1">
            <a:off x="5380461" y="784464"/>
            <a:ext cx="2005204" cy="1728192"/>
          </a:xfrm>
          <a:prstGeom prst="bentArrow">
            <a:avLst>
              <a:gd name="adj1" fmla="val 25000"/>
              <a:gd name="adj2" fmla="val 6926"/>
              <a:gd name="adj3" fmla="val 17840"/>
              <a:gd name="adj4" fmla="val 4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ลูกศรโค้ง 26"/>
          <p:cNvSpPr/>
          <p:nvPr/>
        </p:nvSpPr>
        <p:spPr>
          <a:xfrm flipH="1" flipV="1">
            <a:off x="5340951" y="4501622"/>
            <a:ext cx="2005204" cy="1620383"/>
          </a:xfrm>
          <a:prstGeom prst="bentArrow">
            <a:avLst>
              <a:gd name="adj1" fmla="val 25000"/>
              <a:gd name="adj2" fmla="val 6926"/>
              <a:gd name="adj3" fmla="val 17840"/>
              <a:gd name="adj4" fmla="val 4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ลูกศรโค้ง 24"/>
          <p:cNvSpPr/>
          <p:nvPr/>
        </p:nvSpPr>
        <p:spPr>
          <a:xfrm flipH="1">
            <a:off x="4419971" y="2131119"/>
            <a:ext cx="1976028" cy="864096"/>
          </a:xfrm>
          <a:prstGeom prst="bentArrow">
            <a:avLst>
              <a:gd name="adj1" fmla="val 25000"/>
              <a:gd name="adj2" fmla="val 11379"/>
              <a:gd name="adj3" fmla="val 36525"/>
              <a:gd name="adj4" fmla="val 52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ลูกศรโค้ง 28"/>
          <p:cNvSpPr/>
          <p:nvPr/>
        </p:nvSpPr>
        <p:spPr>
          <a:xfrm flipH="1" flipV="1">
            <a:off x="4463615" y="3711617"/>
            <a:ext cx="1932384" cy="999786"/>
          </a:xfrm>
          <a:prstGeom prst="bentArrow">
            <a:avLst>
              <a:gd name="adj1" fmla="val 25000"/>
              <a:gd name="adj2" fmla="val 11379"/>
              <a:gd name="adj3" fmla="val 36525"/>
              <a:gd name="adj4" fmla="val 52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0961" y="532436"/>
            <a:ext cx="152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Humidity</a:t>
            </a:r>
            <a:endParaRPr lang="th-TH" sz="2400" dirty="0">
              <a:solidFill>
                <a:schemeClr val="accent1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2929" y="1972596"/>
            <a:ext cx="220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Temperature</a:t>
            </a:r>
            <a:endParaRPr lang="th-TH" sz="2400" dirty="0">
              <a:solidFill>
                <a:schemeClr val="accent6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9033" y="3815187"/>
            <a:ext cx="162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Human</a:t>
            </a:r>
            <a:endParaRPr lang="th-TH" sz="2400" dirty="0">
              <a:solidFill>
                <a:schemeClr val="accent3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7025" y="5471371"/>
            <a:ext cx="125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Broken</a:t>
            </a:r>
            <a:endParaRPr lang="th-TH" sz="24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7860" y="3167115"/>
            <a:ext cx="133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System</a:t>
            </a:r>
            <a:endParaRPr lang="th-TH" sz="2400" dirty="0">
              <a:solidFill>
                <a:schemeClr val="accent1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-543026" y="799590"/>
            <a:ext cx="176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Inspiration</a:t>
            </a:r>
            <a:endParaRPr lang="th-TH" sz="2400" dirty="0">
              <a:solidFill>
                <a:schemeClr val="accent1">
                  <a:lumMod val="20000"/>
                  <a:lumOff val="8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97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39" y="2084741"/>
            <a:ext cx="2736304" cy="2736304"/>
          </a:xfrm>
          <a:prstGeom prst="rect">
            <a:avLst/>
          </a:prstGeom>
        </p:spPr>
      </p:pic>
      <p:sp>
        <p:nvSpPr>
          <p:cNvPr id="3" name="ตัดและมนมุมสี่เหลี่ยมผืนผ้าหนึ่งมุม 2"/>
          <p:cNvSpPr/>
          <p:nvPr/>
        </p:nvSpPr>
        <p:spPr>
          <a:xfrm rot="10800000">
            <a:off x="-10736" y="-2"/>
            <a:ext cx="700845" cy="206085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2525519" y="799590"/>
            <a:ext cx="204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Save money</a:t>
            </a:r>
            <a:endParaRPr lang="th-TH" sz="2400" dirty="0">
              <a:solidFill>
                <a:schemeClr val="tx1">
                  <a:lumMod val="65000"/>
                  <a:lumOff val="3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34"/>
          <a:stretch/>
        </p:blipFill>
        <p:spPr>
          <a:xfrm>
            <a:off x="1062959" y="944800"/>
            <a:ext cx="1843710" cy="901756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1"/>
          <a:stretch/>
        </p:blipFill>
        <p:spPr>
          <a:xfrm>
            <a:off x="563391" y="4243796"/>
            <a:ext cx="1414164" cy="108012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>
          <a:xfrm>
            <a:off x="5994544" y="3717032"/>
            <a:ext cx="953721" cy="1224136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77" y="330429"/>
            <a:ext cx="1223379" cy="1213184"/>
          </a:xfrm>
          <a:prstGeom prst="rect">
            <a:avLst/>
          </a:prstGeom>
        </p:spPr>
      </p:pic>
      <p:sp>
        <p:nvSpPr>
          <p:cNvPr id="11" name="ลูกศรโค้งขึ้น 10"/>
          <p:cNvSpPr/>
          <p:nvPr/>
        </p:nvSpPr>
        <p:spPr>
          <a:xfrm rot="2445960" flipH="1">
            <a:off x="1962543" y="2352956"/>
            <a:ext cx="1498130" cy="504056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2" name="ลูกศรโค้งขึ้น 11"/>
          <p:cNvSpPr/>
          <p:nvPr/>
        </p:nvSpPr>
        <p:spPr>
          <a:xfrm rot="18239072">
            <a:off x="5208346" y="1988840"/>
            <a:ext cx="1440160" cy="432048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3" name="ลูกศรโค้งขึ้น 12"/>
          <p:cNvSpPr/>
          <p:nvPr/>
        </p:nvSpPr>
        <p:spPr>
          <a:xfrm rot="9834770">
            <a:off x="2164073" y="3597965"/>
            <a:ext cx="1440160" cy="432048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4" name="ลูกศรโค้งลง 13"/>
          <p:cNvSpPr/>
          <p:nvPr/>
        </p:nvSpPr>
        <p:spPr>
          <a:xfrm>
            <a:off x="5606267" y="3226870"/>
            <a:ext cx="1341998" cy="360040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5" name="ลูกศรโค้งขึ้น 14"/>
          <p:cNvSpPr/>
          <p:nvPr/>
        </p:nvSpPr>
        <p:spPr>
          <a:xfrm rot="4428069">
            <a:off x="3601393" y="4818556"/>
            <a:ext cx="1146858" cy="344057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pic>
        <p:nvPicPr>
          <p:cNvPr id="16" name="รูปภาพ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96" y="5229200"/>
            <a:ext cx="1001790" cy="11530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77266" y="7061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Modern</a:t>
            </a:r>
            <a:endParaRPr lang="th-TH" sz="2400" dirty="0">
              <a:solidFill>
                <a:schemeClr val="tx1">
                  <a:lumMod val="65000"/>
                  <a:lumOff val="3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9183" y="5589240"/>
            <a:ext cx="204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Long range</a:t>
            </a:r>
            <a:endParaRPr lang="th-TH" sz="2400" dirty="0">
              <a:solidFill>
                <a:schemeClr val="tx1">
                  <a:lumMod val="65000"/>
                  <a:lumOff val="3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4015" y="4528919"/>
            <a:ext cx="204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Save energy</a:t>
            </a:r>
            <a:endParaRPr lang="th-TH" sz="2400" dirty="0">
              <a:solidFill>
                <a:schemeClr val="tx1">
                  <a:lumMod val="65000"/>
                  <a:lumOff val="3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7347" y="5903493"/>
            <a:ext cx="204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User friendly</a:t>
            </a:r>
            <a:endParaRPr lang="th-TH" sz="2400" dirty="0">
              <a:solidFill>
                <a:schemeClr val="tx1">
                  <a:lumMod val="65000"/>
                  <a:lumOff val="3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-689565" y="874121"/>
            <a:ext cx="20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Expectation</a:t>
            </a:r>
            <a:endParaRPr lang="th-TH" sz="2400" dirty="0">
              <a:solidFill>
                <a:schemeClr val="accent1">
                  <a:lumMod val="20000"/>
                  <a:lumOff val="8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7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41921" r="66465"/>
          <a:stretch/>
        </p:blipFill>
        <p:spPr>
          <a:xfrm>
            <a:off x="3538" y="1750869"/>
            <a:ext cx="2734146" cy="3987291"/>
          </a:xfrm>
          <a:prstGeom prst="rect">
            <a:avLst/>
          </a:prstGeom>
        </p:spPr>
      </p:pic>
      <p:pic>
        <p:nvPicPr>
          <p:cNvPr id="2050" name="Picture 2" descr="Image result for stm lo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68" y="3501008"/>
            <a:ext cx="2335287" cy="11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sp32 beac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69160"/>
            <a:ext cx="2139268" cy="16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ลูกศรโค้ง 5"/>
          <p:cNvSpPr/>
          <p:nvPr/>
        </p:nvSpPr>
        <p:spPr>
          <a:xfrm rot="16200000" flipV="1">
            <a:off x="5609552" y="4666152"/>
            <a:ext cx="504056" cy="1639959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" name="คำบรรยายแบบลูกศรสี่ทิศ 3"/>
          <p:cNvSpPr/>
          <p:nvPr/>
        </p:nvSpPr>
        <p:spPr>
          <a:xfrm>
            <a:off x="4355976" y="1916832"/>
            <a:ext cx="720080" cy="720080"/>
          </a:xfrm>
          <a:prstGeom prst="quad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pic>
        <p:nvPicPr>
          <p:cNvPr id="2056" name="Picture 8" descr="Image result for mongodb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19" y="985914"/>
            <a:ext cx="1836394" cy="4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97" y="3799875"/>
            <a:ext cx="1263693" cy="12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ลูกศรโค้ง 9"/>
          <p:cNvSpPr/>
          <p:nvPr/>
        </p:nvSpPr>
        <p:spPr>
          <a:xfrm>
            <a:off x="4607650" y="1124744"/>
            <a:ext cx="1008112" cy="720080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pic>
        <p:nvPicPr>
          <p:cNvPr id="2064" name="Picture 16" descr="Image result for tensorflow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413" y="3866485"/>
            <a:ext cx="1133705" cy="113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ลูกศรโค้ง 12"/>
          <p:cNvSpPr/>
          <p:nvPr/>
        </p:nvSpPr>
        <p:spPr>
          <a:xfrm rot="5400000">
            <a:off x="6738982" y="2164712"/>
            <a:ext cx="2506797" cy="648072"/>
          </a:xfrm>
          <a:prstGeom prst="ben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4" name="ลูกศรขึ้น 13"/>
          <p:cNvSpPr/>
          <p:nvPr/>
        </p:nvSpPr>
        <p:spPr>
          <a:xfrm>
            <a:off x="4535643" y="2780928"/>
            <a:ext cx="324389" cy="64807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ตัดและมนมุมสี่เหลี่ยมผืนผ้าหนึ่งมุม 21"/>
          <p:cNvSpPr/>
          <p:nvPr/>
        </p:nvSpPr>
        <p:spPr>
          <a:xfrm rot="10800000">
            <a:off x="-10736" y="-2"/>
            <a:ext cx="700845" cy="206085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/>
          <p:cNvSpPr txBox="1"/>
          <p:nvPr/>
        </p:nvSpPr>
        <p:spPr>
          <a:xfrm rot="5400000">
            <a:off x="-504899" y="689455"/>
            <a:ext cx="2055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Architecture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5" name="ลูกศรขึ้น-ลง 14"/>
          <p:cNvSpPr/>
          <p:nvPr/>
        </p:nvSpPr>
        <p:spPr>
          <a:xfrm>
            <a:off x="6465535" y="1556792"/>
            <a:ext cx="266705" cy="2185355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848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bkk8-3.fna.fbcdn.net/v/t1.15752-9/49766491_990404537835415_1544875010244476928_n.jpg?_nc_cat=100&amp;_nc_eui2=AeHbsHziqtnM29vExjBS_hRZ4ggGSXW2TpBRKd324lKqzn8nquAZrCziV28oQ7XA1jbWdE9d80h07yue8ONj6QXZBHuNvNl_6_d5ClrsgX15YQ&amp;_nc_ht=scontent.fbkk8-3.fna&amp;oh=6d9e46a7f66e0a7584aea4bacc8e9352&amp;oe=5CB674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7953" y="152763"/>
            <a:ext cx="1943454" cy="259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88589"/>
            <a:ext cx="2613031" cy="344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https://scontent.fbkk12-2.fna.fbcdn.net/v/t1.15752-9/49776272_334730514034273_3765335577147211776_n.jpg?_nc_cat=105&amp;_nc_eui2=AeHzm-i3N1Qx1SPUEzv-caYRxg_z1KjnqXndwYLurgUE62fXKnruUE26jU6YtfQ4OzqlgZimp1EPq5GUKX5ZVtZSsWyT01nwt87Sa6ZdJjJqXQ&amp;_nc_ht=scontent.fbkk12-2.fna&amp;oh=855439d5487d15f9038f61e98d351783&amp;oe=5CB640E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17" y="3025446"/>
            <a:ext cx="2394843" cy="34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t="52673" r="15670" b="8203"/>
          <a:stretch/>
        </p:blipFill>
        <p:spPr bwMode="auto">
          <a:xfrm>
            <a:off x="3508787" y="476672"/>
            <a:ext cx="5441452" cy="191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ตัดและมนมุมสี่เหลี่ยมผืนผ้าหนึ่งมุม 5"/>
          <p:cNvSpPr/>
          <p:nvPr/>
        </p:nvSpPr>
        <p:spPr>
          <a:xfrm rot="10800000">
            <a:off x="-10737" y="-2"/>
            <a:ext cx="700845" cy="220486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 rot="5400000">
            <a:off x="-576908" y="761464"/>
            <a:ext cx="219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Achievement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6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8640"/>
            <a:ext cx="8910587" cy="6680737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0"/>
          <a:stretch/>
        </p:blipFill>
        <p:spPr bwMode="auto">
          <a:xfrm rot="2171843">
            <a:off x="-1616562" y="807131"/>
            <a:ext cx="10892318" cy="34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17" y="450051"/>
            <a:ext cx="1854414" cy="295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1"/>
          <a:stretch/>
        </p:blipFill>
        <p:spPr>
          <a:xfrm>
            <a:off x="2699792" y="5042448"/>
            <a:ext cx="1414164" cy="1080120"/>
          </a:xfrm>
          <a:prstGeom prst="rect">
            <a:avLst/>
          </a:prstGeom>
        </p:spPr>
      </p:pic>
      <p:sp>
        <p:nvSpPr>
          <p:cNvPr id="6" name="ตัดและมนมุมสี่เหลี่ยมผืนผ้าหนึ่งมุม 5"/>
          <p:cNvSpPr/>
          <p:nvPr/>
        </p:nvSpPr>
        <p:spPr>
          <a:xfrm rot="10800000">
            <a:off x="-10737" y="-2"/>
            <a:ext cx="700845" cy="220486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 rot="5400000">
            <a:off x="-576908" y="873053"/>
            <a:ext cx="219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Opportunity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66275"/>
            <a:ext cx="2278201" cy="146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Related imag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6" t="2371" r="23822" b="10766"/>
          <a:stretch/>
        </p:blipFill>
        <p:spPr bwMode="auto">
          <a:xfrm rot="280694">
            <a:off x="2668593" y="2250449"/>
            <a:ext cx="1068309" cy="231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1" t="54700"/>
          <a:stretch/>
        </p:blipFill>
        <p:spPr>
          <a:xfrm>
            <a:off x="3829596" y="3239730"/>
            <a:ext cx="2290067" cy="2168981"/>
          </a:xfrm>
          <a:prstGeom prst="rect">
            <a:avLst/>
          </a:prstGeom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3" t="52573" r="43553"/>
          <a:stretch/>
        </p:blipFill>
        <p:spPr bwMode="auto">
          <a:xfrm rot="960710">
            <a:off x="2505160" y="2515487"/>
            <a:ext cx="389265" cy="92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0" r="28002"/>
          <a:stretch/>
        </p:blipFill>
        <p:spPr>
          <a:xfrm>
            <a:off x="3923928" y="4318233"/>
            <a:ext cx="1232465" cy="2528549"/>
          </a:xfrm>
          <a:prstGeom prst="rect">
            <a:avLst/>
          </a:prstGeom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7067">
            <a:off x="1254399" y="1532871"/>
            <a:ext cx="985899" cy="12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26</Words>
  <Application>Microsoft Office PowerPoint</Application>
  <PresentationFormat>นำเสนอทางหน้าจอ 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26</cp:revision>
  <dcterms:created xsi:type="dcterms:W3CDTF">2019-01-09T16:54:47Z</dcterms:created>
  <dcterms:modified xsi:type="dcterms:W3CDTF">2019-01-11T05:01:08Z</dcterms:modified>
</cp:coreProperties>
</file>