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9" r:id="rId8"/>
    <p:sldId id="262" r:id="rId9"/>
    <p:sldId id="270" r:id="rId10"/>
    <p:sldId id="271" r:id="rId11"/>
    <p:sldId id="272" r:id="rId12"/>
    <p:sldId id="273" r:id="rId13"/>
    <p:sldId id="26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4" r:id="rId22"/>
    <p:sldId id="281" r:id="rId23"/>
    <p:sldId id="282" r:id="rId24"/>
    <p:sldId id="283" r:id="rId25"/>
    <p:sldId id="266" r:id="rId26"/>
    <p:sldId id="267" r:id="rId27"/>
    <p:sldId id="268" r:id="rId28"/>
    <p:sldId id="284" r:id="rId29"/>
    <p:sldId id="285" r:id="rId30"/>
    <p:sldId id="286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183698"/>
            <a:ext cx="12192000" cy="914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5929"/>
            <a:ext cx="9144000" cy="2104073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3698"/>
            <a:ext cx="9144000" cy="914082"/>
          </a:xfr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150" y="0"/>
            <a:ext cx="7334250" cy="1833563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24000" y="5189538"/>
            <a:ext cx="4408170" cy="788987"/>
          </a:xfrm>
        </p:spPr>
        <p:txBody>
          <a:bodyPr anchor="ctr"/>
          <a:lstStyle>
            <a:lvl1pPr marL="0" indent="0" algn="l">
              <a:buFontTx/>
              <a:buNone/>
              <a:defRPr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75388" y="5200650"/>
            <a:ext cx="4392612" cy="777875"/>
          </a:xfrm>
        </p:spPr>
        <p:txBody>
          <a:bodyPr anchor="ctr"/>
          <a:lstStyle>
            <a:lvl1pPr marL="0" indent="0" algn="r">
              <a:buNone/>
              <a:defRPr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9068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180-1FAC-4042-BDD5-BF45771E6EF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9834-8DCD-4114-B592-CDC25F9C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180-1FAC-4042-BDD5-BF45771E6EF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9834-8DCD-4114-B592-CDC25F9C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14350"/>
            <a:ext cx="11353800" cy="9874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180-1FAC-4042-BDD5-BF45771E6EF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9834-8DCD-4114-B592-CDC25F9C77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9" y="121920"/>
            <a:ext cx="1421765" cy="142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4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180-1FAC-4042-BDD5-BF45771E6EF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9834-8DCD-4114-B592-CDC25F9C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180-1FAC-4042-BDD5-BF45771E6EF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9834-8DCD-4114-B592-CDC25F9C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180-1FAC-4042-BDD5-BF45771E6EF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9834-8DCD-4114-B592-CDC25F9C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180-1FAC-4042-BDD5-BF45771E6EF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9834-8DCD-4114-B592-CDC25F9C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180-1FAC-4042-BDD5-BF45771E6EF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9834-8DCD-4114-B592-CDC25F9C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180-1FAC-4042-BDD5-BF45771E6EF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9834-8DCD-4114-B592-CDC25F9C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9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180-1FAC-4042-BDD5-BF45771E6EF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9834-8DCD-4114-B592-CDC25F9C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2180-1FAC-4042-BDD5-BF45771E6EF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9834-8DCD-4114-B592-CDC25F9C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Intermediate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880"/>
            <a:ext cx="5121749" cy="26238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15" y="1628502"/>
            <a:ext cx="5001247" cy="35322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77097" y="1628502"/>
            <a:ext cx="5901992" cy="3809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2097024"/>
            <a:ext cx="5712788" cy="35234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00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7" y="1690688"/>
            <a:ext cx="5147818" cy="36357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24" y="2541324"/>
            <a:ext cx="5137599" cy="40257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2789" y="1914143"/>
            <a:ext cx="6066300" cy="4652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690688"/>
            <a:ext cx="5712788" cy="392982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48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671523" cy="444410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72" y="2047681"/>
            <a:ext cx="5802892" cy="3338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77097" y="1914144"/>
            <a:ext cx="5901992" cy="3523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1690687"/>
            <a:ext cx="5712788" cy="444410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25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93" y="2377440"/>
            <a:ext cx="7295213" cy="3560064"/>
          </a:xfrm>
        </p:spPr>
      </p:pic>
    </p:spTree>
    <p:extLst>
      <p:ext uri="{BB962C8B-B14F-4D97-AF65-F5344CB8AC3E}">
        <p14:creationId xmlns:p14="http://schemas.microsoft.com/office/powerpoint/2010/main" val="17967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2036286"/>
            <a:ext cx="5443896" cy="273383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43" y="2036286"/>
            <a:ext cx="5323237" cy="43236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7096" y="1914144"/>
            <a:ext cx="5951737" cy="4445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1690687"/>
            <a:ext cx="5712788" cy="444410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3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" y="1839455"/>
            <a:ext cx="5201317" cy="422465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15" y="2011680"/>
            <a:ext cx="6446764" cy="3901440"/>
          </a:xfrm>
        </p:spPr>
      </p:pic>
      <p:sp>
        <p:nvSpPr>
          <p:cNvPr id="5" name="Rectangle 4"/>
          <p:cNvSpPr/>
          <p:nvPr/>
        </p:nvSpPr>
        <p:spPr>
          <a:xfrm>
            <a:off x="5525714" y="1914144"/>
            <a:ext cx="6666285" cy="422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690687"/>
            <a:ext cx="5525714" cy="444410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37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5766832" cy="348996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1997763"/>
            <a:ext cx="5655968" cy="46011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7096" y="1914144"/>
            <a:ext cx="5935831" cy="4684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690687"/>
            <a:ext cx="6046694" cy="444410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1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243"/>
            <a:ext cx="5655968" cy="460115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40" y="1690688"/>
            <a:ext cx="4998720" cy="4918095"/>
          </a:xfrm>
        </p:spPr>
      </p:pic>
      <p:sp>
        <p:nvSpPr>
          <p:cNvPr id="6" name="Rectangle 5"/>
          <p:cNvSpPr/>
          <p:nvPr/>
        </p:nvSpPr>
        <p:spPr>
          <a:xfrm>
            <a:off x="5877097" y="1690687"/>
            <a:ext cx="5842463" cy="49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690687"/>
            <a:ext cx="5663736" cy="4938713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11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4998720" cy="491809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22" y="2514600"/>
            <a:ext cx="6457492" cy="40941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63922" y="1914143"/>
            <a:ext cx="6457492" cy="4694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690687"/>
            <a:ext cx="5321596" cy="491809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4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2" y="1959748"/>
            <a:ext cx="6457492" cy="409418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959748"/>
            <a:ext cx="4762500" cy="4105275"/>
          </a:xfrm>
        </p:spPr>
      </p:pic>
      <p:sp>
        <p:nvSpPr>
          <p:cNvPr id="5" name="Rectangle 4"/>
          <p:cNvSpPr/>
          <p:nvPr/>
        </p:nvSpPr>
        <p:spPr>
          <a:xfrm>
            <a:off x="7067549" y="1914144"/>
            <a:ext cx="4762501" cy="4410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690687"/>
            <a:ext cx="6685533" cy="444410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21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Comfortable with </a:t>
            </a:r>
            <a:r>
              <a:rPr lang="en-US" dirty="0" err="1" smtClean="0"/>
              <a:t>Git</a:t>
            </a:r>
            <a:r>
              <a:rPr lang="en-US" dirty="0" smtClean="0"/>
              <a:t> features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GitFlow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6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708"/>
            <a:ext cx="4762500" cy="4105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70" y="2438400"/>
            <a:ext cx="6634676" cy="35204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0670" y="1914143"/>
            <a:ext cx="6634675" cy="4211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1690687"/>
            <a:ext cx="5180669" cy="444410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3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68" y="1892078"/>
            <a:ext cx="4550664" cy="4550664"/>
          </a:xfrm>
        </p:spPr>
      </p:pic>
    </p:spTree>
    <p:extLst>
      <p:ext uri="{BB962C8B-B14F-4D97-AF65-F5344CB8AC3E}">
        <p14:creationId xmlns:p14="http://schemas.microsoft.com/office/powerpoint/2010/main" val="1063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5" y="1844040"/>
            <a:ext cx="4610911" cy="36441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904" y="1844040"/>
            <a:ext cx="6231255" cy="38346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5904" y="1690687"/>
            <a:ext cx="6490336" cy="4141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690687"/>
            <a:ext cx="5123973" cy="444410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36383"/>
            <a:ext cx="5896205" cy="362843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05" y="3093719"/>
            <a:ext cx="6019570" cy="2855437"/>
          </a:xfrm>
        </p:spPr>
      </p:pic>
      <p:sp>
        <p:nvSpPr>
          <p:cNvPr id="7" name="Rectangle 6"/>
          <p:cNvSpPr/>
          <p:nvPr/>
        </p:nvSpPr>
        <p:spPr>
          <a:xfrm>
            <a:off x="5896203" y="1914144"/>
            <a:ext cx="6019572" cy="422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90687"/>
            <a:ext cx="5896203" cy="444410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81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0" y="3093719"/>
            <a:ext cx="6019570" cy="285543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73" y="3200400"/>
            <a:ext cx="5625438" cy="25963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29073" y="1914144"/>
            <a:ext cx="5625438" cy="403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690687"/>
            <a:ext cx="6217919" cy="444410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78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50" y="1825625"/>
            <a:ext cx="3602100" cy="4351338"/>
          </a:xfrm>
        </p:spPr>
      </p:pic>
    </p:spTree>
    <p:extLst>
      <p:ext uri="{BB962C8B-B14F-4D97-AF65-F5344CB8AC3E}">
        <p14:creationId xmlns:p14="http://schemas.microsoft.com/office/powerpoint/2010/main" val="40912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315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GitFlow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Releases</a:t>
            </a:r>
          </a:p>
          <a:p>
            <a:r>
              <a:rPr lang="en-US" dirty="0" smtClean="0"/>
              <a:t>Stable Test Environment</a:t>
            </a:r>
          </a:p>
          <a:p>
            <a:r>
              <a:rPr lang="en-US" dirty="0" smtClean="0"/>
              <a:t>Easy to fix bugs in production</a:t>
            </a:r>
          </a:p>
          <a:p>
            <a:r>
              <a:rPr lang="en-US" dirty="0" smtClean="0"/>
              <a:t>Easy to create new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GitFlow</a:t>
            </a:r>
            <a:r>
              <a:rPr lang="en-US" dirty="0" smtClean="0"/>
              <a:t> – Development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2" y="1825625"/>
            <a:ext cx="2923915" cy="4351338"/>
          </a:xfrm>
        </p:spPr>
      </p:pic>
    </p:spTree>
    <p:extLst>
      <p:ext uri="{BB962C8B-B14F-4D97-AF65-F5344CB8AC3E}">
        <p14:creationId xmlns:p14="http://schemas.microsoft.com/office/powerpoint/2010/main" val="31450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GitFlow</a:t>
            </a:r>
            <a:r>
              <a:rPr lang="en-US" dirty="0" smtClean="0"/>
              <a:t> – Fixing Bugs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26" y="1825625"/>
            <a:ext cx="3165547" cy="4351338"/>
          </a:xfrm>
        </p:spPr>
      </p:pic>
    </p:spTree>
    <p:extLst>
      <p:ext uri="{BB962C8B-B14F-4D97-AF65-F5344CB8AC3E}">
        <p14:creationId xmlns:p14="http://schemas.microsoft.com/office/powerpoint/2010/main" val="37402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</a:p>
          <a:p>
            <a:r>
              <a:rPr lang="en-US" dirty="0" smtClean="0"/>
              <a:t>Why You Should Give A Rat’s A$$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GitFlow</a:t>
            </a:r>
            <a:r>
              <a:rPr lang="en-US" dirty="0" smtClean="0"/>
              <a:t> – Feature Branches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23" y="1840865"/>
            <a:ext cx="164411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501" y="1616534"/>
            <a:ext cx="3225397" cy="48000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49" y="1877942"/>
            <a:ext cx="1644113" cy="4351338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43" y="1840865"/>
            <a:ext cx="1644113" cy="4351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89062" y="1840865"/>
            <a:ext cx="1871794" cy="4464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4949" y="1952096"/>
            <a:ext cx="1871794" cy="4464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88501" y="1616534"/>
            <a:ext cx="3365299" cy="4951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528" y="1690688"/>
            <a:ext cx="4250944" cy="5067350"/>
          </a:xfrm>
        </p:spPr>
      </p:pic>
    </p:spTree>
    <p:extLst>
      <p:ext uri="{BB962C8B-B14F-4D97-AF65-F5344CB8AC3E}">
        <p14:creationId xmlns:p14="http://schemas.microsoft.com/office/powerpoint/2010/main" val="3501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799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24" y="1690688"/>
            <a:ext cx="6778752" cy="4880702"/>
          </a:xfrm>
        </p:spPr>
      </p:pic>
    </p:spTree>
    <p:extLst>
      <p:ext uri="{BB962C8B-B14F-4D97-AF65-F5344CB8AC3E}">
        <p14:creationId xmlns:p14="http://schemas.microsoft.com/office/powerpoint/2010/main" val="11435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44" y="1999488"/>
            <a:ext cx="8439911" cy="4120896"/>
          </a:xfrm>
        </p:spPr>
      </p:pic>
    </p:spTree>
    <p:extLst>
      <p:ext uri="{BB962C8B-B14F-4D97-AF65-F5344CB8AC3E}">
        <p14:creationId xmlns:p14="http://schemas.microsoft.com/office/powerpoint/2010/main" val="34651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6" y="1825625"/>
            <a:ext cx="7832408" cy="4351338"/>
          </a:xfrm>
        </p:spPr>
      </p:pic>
    </p:spTree>
    <p:extLst>
      <p:ext uri="{BB962C8B-B14F-4D97-AF65-F5344CB8AC3E}">
        <p14:creationId xmlns:p14="http://schemas.microsoft.com/office/powerpoint/2010/main" val="26131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024"/>
            <a:ext cx="5712788" cy="29348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7" y="2097024"/>
            <a:ext cx="5901992" cy="30236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77097" y="1914144"/>
            <a:ext cx="5901992" cy="3523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2097024"/>
            <a:ext cx="5712788" cy="35234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0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_Template.potx" id="{7502E328-EC8D-4746-9DC7-E121BE6C6ADD}" vid="{8FB60F1D-A8CB-4962-A8EA-85481F78F2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TR_Template</Template>
  <TotalTime>266</TotalTime>
  <Words>95</Words>
  <Application>Microsoft Office PowerPoint</Application>
  <PresentationFormat>Widescreen</PresentationFormat>
  <Paragraphs>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Intermediate Git</vt:lpstr>
      <vt:lpstr>Goals</vt:lpstr>
      <vt:lpstr>Agenda</vt:lpstr>
      <vt:lpstr>Quick Demo</vt:lpstr>
      <vt:lpstr>So What</vt:lpstr>
      <vt:lpstr>Forking</vt:lpstr>
      <vt:lpstr>Git Fork</vt:lpstr>
      <vt:lpstr>Branch</vt:lpstr>
      <vt:lpstr>Git Branching</vt:lpstr>
      <vt:lpstr>Git Branching</vt:lpstr>
      <vt:lpstr>Git Branching</vt:lpstr>
      <vt:lpstr>Git Branching</vt:lpstr>
      <vt:lpstr>Merge</vt:lpstr>
      <vt:lpstr>Git Merge</vt:lpstr>
      <vt:lpstr>Git Merge</vt:lpstr>
      <vt:lpstr>Git Merge</vt:lpstr>
      <vt:lpstr>Git Merge</vt:lpstr>
      <vt:lpstr>Git Merge</vt:lpstr>
      <vt:lpstr>Git Merge</vt:lpstr>
      <vt:lpstr>Git Merge</vt:lpstr>
      <vt:lpstr>Rebase</vt:lpstr>
      <vt:lpstr>Git Rebase</vt:lpstr>
      <vt:lpstr>Git Rebase</vt:lpstr>
      <vt:lpstr>Git Rebase</vt:lpstr>
      <vt:lpstr>Stash</vt:lpstr>
      <vt:lpstr>GitFlow</vt:lpstr>
      <vt:lpstr>GitFlow Goals</vt:lpstr>
      <vt:lpstr>GitFlow – Development</vt:lpstr>
      <vt:lpstr>GitFlow – Fixing Bugs</vt:lpstr>
      <vt:lpstr>GitFlow – Feature Branches</vt:lpstr>
      <vt:lpstr>Thank You</vt:lpstr>
    </vt:vector>
  </TitlesOfParts>
  <Company>JFC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Git</dc:title>
  <dc:creator>Fernando Cardenas</dc:creator>
  <cp:lastModifiedBy>Fernando Cardenas</cp:lastModifiedBy>
  <cp:revision>27</cp:revision>
  <dcterms:created xsi:type="dcterms:W3CDTF">2013-10-30T16:36:16Z</dcterms:created>
  <dcterms:modified xsi:type="dcterms:W3CDTF">2013-10-30T22:42:18Z</dcterms:modified>
</cp:coreProperties>
</file>