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6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3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27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5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0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7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1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4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4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4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ligence-artificielle-school.com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oracle.com/f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4365937"/>
          </a:xfrm>
        </p:spPr>
        <p:txBody>
          <a:bodyPr>
            <a:normAutofit/>
          </a:bodyPr>
          <a:lstStyle/>
          <a:p>
            <a:r>
              <a:rPr lang="fr-FR" dirty="0" smtClean="0"/>
              <a:t>Base de donnée relationnelle non relationnelle  .</a:t>
            </a:r>
            <a:br>
              <a:rPr lang="fr-FR" dirty="0" smtClean="0"/>
            </a:br>
            <a:r>
              <a:rPr lang="fr-FR" dirty="0" smtClean="0"/>
              <a:t>QUELLE Différence?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58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d’utilisation 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656"/>
            <a:ext cx="12192000" cy="414734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760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sz="4400" dirty="0"/>
              <a:t>Flexibles (schéma dynamique</a:t>
            </a:r>
            <a:r>
              <a:rPr lang="fr-FR" sz="4400" dirty="0" smtClean="0"/>
              <a:t>).</a:t>
            </a:r>
          </a:p>
          <a:p>
            <a:pPr marL="0" indent="0">
              <a:buNone/>
            </a:pPr>
            <a:endParaRPr lang="fr-FR" sz="4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4400" dirty="0" smtClean="0"/>
              <a:t>Types variés (documents, colonnes, clés-valeurs, graphes).</a:t>
            </a:r>
          </a:p>
          <a:p>
            <a:pPr marL="0" indent="0">
              <a:buNone/>
            </a:pPr>
            <a:endParaRPr lang="fr-FR" sz="4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sz="4400" dirty="0" smtClean="0"/>
              <a:t>Scalabilité </a:t>
            </a:r>
            <a:r>
              <a:rPr lang="fr-FR" sz="4400" dirty="0"/>
              <a:t>horizontale.</a:t>
            </a:r>
          </a:p>
        </p:txBody>
      </p:sp>
    </p:spTree>
    <p:extLst>
      <p:ext uri="{BB962C8B-B14F-4D97-AF65-F5344CB8AC3E}">
        <p14:creationId xmlns:p14="http://schemas.microsoft.com/office/powerpoint/2010/main" val="12213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du BDNR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Flexibilité </a:t>
            </a:r>
            <a:r>
              <a:rPr lang="fr-FR" sz="3600" dirty="0"/>
              <a:t>des données</a:t>
            </a:r>
            <a:r>
              <a:rPr lang="fr-FR" sz="3600" dirty="0" smtClean="0"/>
              <a:t>.</a:t>
            </a:r>
          </a:p>
          <a:p>
            <a:pPr marL="0" indent="0">
              <a:buNone/>
            </a:pPr>
            <a:endParaRPr lang="fr-FR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Gestion </a:t>
            </a:r>
            <a:r>
              <a:rPr lang="fr-FR" sz="3600" dirty="0"/>
              <a:t>efficace de grandes quantités de données</a:t>
            </a:r>
            <a:r>
              <a:rPr lang="fr-FR" sz="3600" dirty="0" smtClean="0"/>
              <a:t>.</a:t>
            </a:r>
          </a:p>
          <a:p>
            <a:pPr marL="0" indent="0">
              <a:buNone/>
            </a:pPr>
            <a:endParaRPr lang="fr-FR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Adaptées </a:t>
            </a:r>
            <a:r>
              <a:rPr lang="fr-FR" sz="3600" dirty="0"/>
              <a:t>aux applications modernes (IoT, Big Data).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75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 du BDNR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 </a:t>
            </a:r>
            <a:r>
              <a:rPr lang="fr-FR" sz="4000" dirty="0"/>
              <a:t>Applications en temps réel</a:t>
            </a:r>
            <a:r>
              <a:rPr lang="fr-FR" sz="4000" dirty="0" smtClean="0"/>
              <a:t>.</a:t>
            </a:r>
          </a:p>
          <a:p>
            <a:pPr marL="0" indent="0">
              <a:buNone/>
            </a:pPr>
            <a:endParaRPr lang="fr-FR" sz="4000" dirty="0"/>
          </a:p>
          <a:p>
            <a:r>
              <a:rPr lang="fr-FR" sz="4000" dirty="0" smtClean="0"/>
              <a:t> </a:t>
            </a:r>
            <a:r>
              <a:rPr lang="fr-FR" sz="4000" dirty="0"/>
              <a:t>Analyses Big Data</a:t>
            </a:r>
            <a:r>
              <a:rPr lang="fr-FR" sz="4000" dirty="0" smtClean="0"/>
              <a:t>.</a:t>
            </a:r>
          </a:p>
          <a:p>
            <a:pPr marL="0" indent="0">
              <a:buNone/>
            </a:pPr>
            <a:endParaRPr lang="fr-FR" sz="4000" dirty="0"/>
          </a:p>
          <a:p>
            <a:r>
              <a:rPr lang="fr-FR" sz="4000" dirty="0" smtClean="0"/>
              <a:t> </a:t>
            </a:r>
            <a:r>
              <a:rPr lang="fr-FR" sz="4000" dirty="0"/>
              <a:t>Applications IoT et réseaux sociaux.</a:t>
            </a:r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4362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Différences entre une BDR &amp; </a:t>
            </a:r>
            <a:r>
              <a:rPr lang="fr-FR" dirty="0" err="1" smtClean="0"/>
              <a:t>bdnr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0789"/>
            <a:ext cx="12192000" cy="46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44708"/>
            <a:ext cx="12192000" cy="450821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>
          <a:xfrm>
            <a:off x="3854002" y="6452920"/>
            <a:ext cx="5334000" cy="405080"/>
          </a:xfrm>
        </p:spPr>
        <p:txBody>
          <a:bodyPr/>
          <a:lstStyle/>
          <a:p>
            <a:r>
              <a:rPr lang="fr-FR" dirty="0"/>
              <a:t>https://chatgpt.com/</a:t>
            </a:r>
          </a:p>
        </p:txBody>
      </p:sp>
    </p:spTree>
    <p:extLst>
      <p:ext uri="{BB962C8B-B14F-4D97-AF65-F5344CB8AC3E}">
        <p14:creationId xmlns:p14="http://schemas.microsoft.com/office/powerpoint/2010/main" val="20728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Référentiels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12192000" cy="4663441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  <a:hlinkClick r:id="rId2"/>
              </a:rPr>
              <a:t>https://chatgpt.com</a:t>
            </a:r>
            <a:r>
              <a:rPr lang="fr-FR" dirty="0" smtClean="0">
                <a:solidFill>
                  <a:schemeClr val="accent1"/>
                </a:solidFill>
                <a:hlinkClick r:id="rId2"/>
              </a:rPr>
              <a:t>/</a:t>
            </a:r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3"/>
              </a:rPr>
              <a:t>https://www.intelligence-artificielle-school.com</a:t>
            </a:r>
            <a:r>
              <a:rPr lang="fr-FR" dirty="0" smtClean="0">
                <a:solidFill>
                  <a:schemeClr val="accent1"/>
                </a:solidFill>
                <a:hlinkClick r:id="rId3"/>
              </a:rPr>
              <a:t>/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  <a:hlinkClick r:id="rId4"/>
              </a:rPr>
              <a:t>https://www.oracle.com/fr</a:t>
            </a:r>
            <a:r>
              <a:rPr lang="fr-FR" dirty="0" smtClean="0">
                <a:solidFill>
                  <a:schemeClr val="accent1"/>
                </a:solidFill>
                <a:hlinkClick r:id="rId4"/>
              </a:rPr>
              <a:t>/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https://www.bing.com/</a:t>
            </a:r>
          </a:p>
        </p:txBody>
      </p:sp>
    </p:spTree>
    <p:extLst>
      <p:ext uri="{BB962C8B-B14F-4D97-AF65-F5344CB8AC3E}">
        <p14:creationId xmlns:p14="http://schemas.microsoft.com/office/powerpoint/2010/main" val="12269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Qu’est ce qu’une base de donnée relationnel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3925"/>
            <a:ext cx="12192000" cy="4348543"/>
          </a:xfrm>
        </p:spPr>
      </p:pic>
    </p:spTree>
    <p:extLst>
      <p:ext uri="{BB962C8B-B14F-4D97-AF65-F5344CB8AC3E}">
        <p14:creationId xmlns:p14="http://schemas.microsoft.com/office/powerpoint/2010/main" val="124728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du terme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6000" dirty="0" smtClean="0"/>
              <a:t>Organisent les données sous forme de tables liées par des relations grâce au STRUCTURED QUERY LANGUAGE . </a:t>
            </a:r>
          </a:p>
          <a:p>
            <a:pPr marL="0" indent="0">
              <a:buNone/>
            </a:pP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901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d’usage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1"/>
            <a:ext cx="12080383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SES 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472744"/>
            <a:ext cx="10820400" cy="37459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 Modèle </a:t>
            </a:r>
            <a:r>
              <a:rPr lang="fr-FR" sz="3600" dirty="0"/>
              <a:t>structuré (schéma fixe</a:t>
            </a:r>
            <a:r>
              <a:rPr lang="fr-FR" sz="3600" dirty="0" smtClean="0"/>
              <a:t>).</a:t>
            </a:r>
          </a:p>
          <a:p>
            <a:pPr marL="0" indent="0">
              <a:buNone/>
            </a:pPr>
            <a:endParaRPr lang="fr-FR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 Utilisent </a:t>
            </a:r>
            <a:r>
              <a:rPr lang="fr-FR" sz="3600" dirty="0"/>
              <a:t>SQL pour les requêtes</a:t>
            </a:r>
            <a:r>
              <a:rPr lang="fr-FR" sz="3600" dirty="0" smtClean="0"/>
              <a:t>.</a:t>
            </a:r>
          </a:p>
          <a:p>
            <a:pPr marL="0" indent="0">
              <a:buNone/>
            </a:pPr>
            <a:endParaRPr lang="fr-FR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 </a:t>
            </a:r>
            <a:r>
              <a:rPr lang="fr-FR" sz="3600" dirty="0"/>
              <a:t>Relations entre </a:t>
            </a:r>
            <a:r>
              <a:rPr lang="fr-FR" sz="3600" dirty="0" smtClean="0"/>
              <a:t>les tables </a:t>
            </a:r>
          </a:p>
          <a:p>
            <a:pPr marL="0" indent="0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341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 du BDR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 smtClean="0"/>
              <a:t> </a:t>
            </a:r>
            <a:r>
              <a:rPr lang="fr-FR" sz="3200" dirty="0"/>
              <a:t>Cohérence et intégrité des données</a:t>
            </a:r>
            <a:r>
              <a:rPr lang="fr-FR" sz="3200" dirty="0" smtClean="0"/>
              <a:t>.</a:t>
            </a:r>
          </a:p>
          <a:p>
            <a:pPr marL="0" indent="0">
              <a:buNone/>
            </a:pPr>
            <a:endParaRPr lang="fr-FR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 smtClean="0"/>
              <a:t> </a:t>
            </a:r>
            <a:r>
              <a:rPr lang="fr-FR" sz="3200" dirty="0"/>
              <a:t>Standardisation grâce à SQL</a:t>
            </a:r>
            <a:r>
              <a:rPr lang="fr-FR" sz="3200" dirty="0" smtClean="0"/>
              <a:t>.</a:t>
            </a:r>
          </a:p>
          <a:p>
            <a:pPr marL="0" indent="0">
              <a:buNone/>
            </a:pPr>
            <a:endParaRPr lang="fr-FR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3200" dirty="0" smtClean="0"/>
              <a:t> </a:t>
            </a:r>
            <a:r>
              <a:rPr lang="fr-FR" sz="3200" dirty="0"/>
              <a:t>Idéal pour les applications nécessitant des relations complexes.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03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180"/>
            <a:ext cx="12192000" cy="434582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 du BDR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93194" y="2512180"/>
            <a:ext cx="10875135" cy="40163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4400" dirty="0"/>
              <a:t>Systèmes bancaires</a:t>
            </a:r>
            <a:r>
              <a:rPr lang="fr-FR" sz="4400" dirty="0" smtClean="0"/>
              <a:t>.</a:t>
            </a:r>
          </a:p>
          <a:p>
            <a:pPr marL="0" indent="0">
              <a:buNone/>
            </a:pPr>
            <a:endParaRPr lang="fr-FR" sz="4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4400" dirty="0" smtClean="0"/>
              <a:t>Gestion </a:t>
            </a:r>
            <a:r>
              <a:rPr lang="fr-FR" sz="4400" dirty="0"/>
              <a:t>des stocks</a:t>
            </a:r>
            <a:r>
              <a:rPr lang="fr-FR" sz="4400" dirty="0" smtClean="0"/>
              <a:t>.</a:t>
            </a:r>
          </a:p>
          <a:p>
            <a:pPr marL="0" indent="0">
              <a:buNone/>
            </a:pPr>
            <a:endParaRPr lang="fr-FR" sz="4400" dirty="0"/>
          </a:p>
          <a:p>
            <a:pPr>
              <a:buFont typeface="Wingdings" panose="05000000000000000000" pitchFamily="2" charset="2"/>
              <a:buChar char="ü"/>
            </a:pPr>
            <a:r>
              <a:rPr lang="fr-FR" sz="4400" dirty="0" smtClean="0"/>
              <a:t>ERP </a:t>
            </a:r>
            <a:r>
              <a:rPr lang="fr-FR" sz="4400" dirty="0"/>
              <a:t>(Enterprise Resource Planning).</a:t>
            </a:r>
          </a:p>
          <a:p>
            <a:pPr marL="0" indent="0">
              <a:buNone/>
            </a:pP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0754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qu’une base de donnée </a:t>
            </a:r>
            <a:r>
              <a:rPr lang="fr-FR" dirty="0" smtClean="0"/>
              <a:t>NON-relationnel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45764"/>
            <a:ext cx="12286444" cy="4512236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7022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terme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4800" dirty="0"/>
              <a:t>Stockent les données sans structure tabulaire </a:t>
            </a:r>
            <a:r>
              <a:rPr lang="fr-FR" sz="4800" dirty="0" smtClean="0"/>
              <a:t>rigide grâce au No SQL</a:t>
            </a:r>
            <a:endParaRPr lang="fr-FR" sz="48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218</Words>
  <Application>Microsoft Office PowerPoint</Application>
  <PresentationFormat>Grand écran</PresentationFormat>
  <Paragraphs>59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</vt:lpstr>
      <vt:lpstr>Traînée de condensation</vt:lpstr>
      <vt:lpstr>Base de donnée relationnelle non relationnelle  . QUELLE Différence?</vt:lpstr>
      <vt:lpstr>Qu’est ce qu’une base de donnée relationnel</vt:lpstr>
      <vt:lpstr>Définition du terme </vt:lpstr>
      <vt:lpstr>Modèle d’usage </vt:lpstr>
      <vt:lpstr>SES Caractéristiques</vt:lpstr>
      <vt:lpstr>Avantages  du BDR</vt:lpstr>
      <vt:lpstr>CAS d’utilisation du BDR</vt:lpstr>
      <vt:lpstr>Qu’est ce qu’une base de donnée NON-relationnel</vt:lpstr>
      <vt:lpstr>Définition du terme </vt:lpstr>
      <vt:lpstr>Modèle d’utilisation </vt:lpstr>
      <vt:lpstr>caractéristiques</vt:lpstr>
      <vt:lpstr>Avantages du BDNR</vt:lpstr>
      <vt:lpstr>CAS D’utilisation du BDNR </vt:lpstr>
      <vt:lpstr>Différences entre une BDR &amp; bdnr </vt:lpstr>
      <vt:lpstr>ILLUSTRATION</vt:lpstr>
      <vt:lpstr>Référentiels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donnée relationnelLE non relationnelLE  . QUELLE Différence?</dc:title>
  <dc:creator>HP</dc:creator>
  <cp:lastModifiedBy>HP</cp:lastModifiedBy>
  <cp:revision>29</cp:revision>
  <dcterms:created xsi:type="dcterms:W3CDTF">2024-11-26T16:02:18Z</dcterms:created>
  <dcterms:modified xsi:type="dcterms:W3CDTF">2024-11-27T16:09:01Z</dcterms:modified>
</cp:coreProperties>
</file>