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6057-45CC-4C6C-BFAB-32C3B86037BF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BDB5A-F72B-4F48-9960-85BBD652DA5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861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BDB5A-F72B-4F48-9960-85BBD652DA54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239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37362-A503-F795-14EB-3C3D8556E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B6A43-F8D4-801B-3336-4FAC61B7F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1BB09-CE4F-06BB-56DD-D2BFF976D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3704E-2694-9FA7-ECBF-F74312B7C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BDB5A-F72B-4F48-9960-85BBD652DA54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92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888D-1541-4781-7DDD-F1A6DBE42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E8A68-F2FE-B0F4-43B7-C25C7C95E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1978B-A4A0-1119-9C48-03E6E67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DDCF-890C-391D-91D2-C2A6C54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A006-82E6-599E-B740-22BFE59F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22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641B-7765-18A6-2827-35CF9522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BC4F5-10FD-E90B-7EA8-BD6C8FEC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EF089-64D9-B96D-6FD9-19972A5A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2CD5-CBC0-E3F8-87BA-47758604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60F0-E8AC-6107-024D-1F293D17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543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01EA2-44AE-1308-FE6B-52DECF051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1B236-2004-B6F0-748A-15C49D9DC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E9E3-04E3-DE19-7550-A93B5506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1B76-6C3B-6FD7-EE74-C866F8AD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D061-2707-DDBB-F380-BB561A63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406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38B8-CD32-C1E8-802D-9F79B713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EF77-B4EB-5C6C-4717-035A9023F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CD8C-2F0C-C4F1-01B3-5138EA71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1604-BD7E-D9A6-ACB2-44E3F87B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A786-0EE0-A64D-B84E-A63DFEAF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650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20F2-DECF-344C-926D-44677962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07C4D-5519-D7FF-26F8-A390BF9BF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E366-55B1-CACF-80C8-E6781929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EC84-ED44-E05E-581F-749A2220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E5CE-5F4A-E4E5-14D0-86E0AFD5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67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1FE7-E594-DEF1-AF40-1E614171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F5CF-E119-C6A7-0D37-2D1EA133C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FFC59-F80F-1D0E-719F-688517A7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6E4E-A2E9-9749-DD88-E8FA5262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E908E-2BBA-6062-0A8F-9795756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B50EC-DAB2-14CB-2B63-290FFDEB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1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D3E9-35B1-956F-6EE7-3168899D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CF92D-1D26-A428-18E4-B78FC4948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57FF9-5DFA-20D4-335B-98649E94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57D39-FE75-FF94-5EA9-625E0F6E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4597C-17DE-8C1D-4C3A-C2B331FAB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2A5B0-3A53-788E-2429-807D9DE1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C7118-3BC4-0B1D-3E52-365ED2F5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A26D6-F506-DB75-8558-762AAF12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1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6349-425E-682E-A5C4-6AF40EE6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0863F-6C4C-6458-4031-9AC74838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936B9-83EF-A508-F20E-3687E832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1444-18A8-20F8-04A6-5FEC2844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96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67FB-B68F-9472-B4F9-AAEF7A9D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B885-7291-A2BB-6D23-6ED7A07C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2190-CC60-88FD-EB96-1039599F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94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6291-A57A-3196-9766-B40F9989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FE0-A32A-EDC7-33A8-F00763120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69629-D3B2-6DD0-B5B5-830657F24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D0821-B0CC-517B-9B40-0AC98C65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092F-77AB-0D95-2D26-E55E04A5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BF5D-B9E9-1637-2F33-8A026449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18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5E9F-BE79-4615-D6EC-EBB9D881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BC003-AF1C-BA89-CCDC-C4CAD6E3F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07C0A-5032-363A-C395-53072B999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40492-9242-AB5B-0FB3-ECB019E9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12258-A769-0078-61ED-A61FAFA1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7CFB-C288-776D-DDBA-C5E9DF93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36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BABD2-3CCF-A70B-48D6-BA0F5280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F94A9-5ECA-C1F5-FC0D-F8011924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BEEB4-F8DA-011F-B734-667B88E97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83786-9BE0-442B-959C-7A344246B756}" type="datetimeFigureOut">
              <a:rPr lang="es-CO" smtClean="0"/>
              <a:t>12/05/2025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67B2-56AC-98D2-55B4-782F2329C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BB25A-7161-A63A-FC2F-0890E7EBC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E7FA-E2D1-45ED-BCAE-5540BE8104C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45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B1F044-6335-BC66-4AAF-04AA53AB4666}"/>
              </a:ext>
            </a:extLst>
          </p:cNvPr>
          <p:cNvSpPr/>
          <p:nvPr/>
        </p:nvSpPr>
        <p:spPr>
          <a:xfrm>
            <a:off x="3850790" y="1804161"/>
            <a:ext cx="3987383" cy="2188564"/>
          </a:xfrm>
          <a:prstGeom prst="roundRect">
            <a:avLst/>
          </a:prstGeom>
          <a:gradFill>
            <a:gsLst>
              <a:gs pos="0">
                <a:srgbClr val="215F9A"/>
              </a:gs>
              <a:gs pos="87000">
                <a:srgbClr val="00B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763B6-9989-53A3-AF61-9A2A5896C236}"/>
              </a:ext>
            </a:extLst>
          </p:cNvPr>
          <p:cNvSpPr txBox="1"/>
          <p:nvPr/>
        </p:nvSpPr>
        <p:spPr>
          <a:xfrm>
            <a:off x="4495366" y="2359834"/>
            <a:ext cx="2698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Descartados</a:t>
            </a:r>
            <a:endParaRPr lang="en-US" sz="3200" b="1" dirty="0">
              <a:solidFill>
                <a:schemeClr val="bg1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300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239D6A-D278-9A20-1C81-218F845E9775}"/>
              </a:ext>
            </a:extLst>
          </p:cNvPr>
          <p:cNvSpPr/>
          <p:nvPr/>
        </p:nvSpPr>
        <p:spPr>
          <a:xfrm>
            <a:off x="9346369" y="1588955"/>
            <a:ext cx="3802503" cy="1968019"/>
          </a:xfrm>
          <a:prstGeom prst="roundRect">
            <a:avLst/>
          </a:prstGeom>
          <a:solidFill>
            <a:srgbClr val="002060">
              <a:alpha val="33000"/>
            </a:srgb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F8DD4-8C60-1DBD-70FB-5AB30BCC39B1}"/>
              </a:ext>
            </a:extLst>
          </p:cNvPr>
          <p:cNvSpPr txBox="1"/>
          <p:nvPr/>
        </p:nvSpPr>
        <p:spPr>
          <a:xfrm>
            <a:off x="9898506" y="2050382"/>
            <a:ext cx="2698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Descartados</a:t>
            </a:r>
            <a:endParaRPr lang="en-US" sz="3200" b="1" dirty="0">
              <a:solidFill>
                <a:srgbClr val="002060"/>
              </a:solidFill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300</a:t>
            </a:r>
            <a:endParaRPr lang="es-CO" sz="32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B46D4C-A546-AE6C-A9BD-2DD9AFC9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90" y="4152596"/>
            <a:ext cx="4164645" cy="21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9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B295FB-087F-B4FB-EEC6-3E24AA91FC0A}"/>
              </a:ext>
            </a:extLst>
          </p:cNvPr>
          <p:cNvSpPr txBox="1"/>
          <p:nvPr/>
        </p:nvSpPr>
        <p:spPr>
          <a:xfrm>
            <a:off x="693295" y="427938"/>
            <a:ext cx="6093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Cantidad de libros en total</a:t>
            </a:r>
          </a:p>
          <a:p>
            <a:r>
              <a:rPr lang="es-CO" dirty="0"/>
              <a:t>Tres primeros libros mas prestados por facultad </a:t>
            </a:r>
          </a:p>
          <a:p>
            <a:r>
              <a:rPr lang="es-CO" dirty="0"/>
              <a:t>Número de préstamos por facultad</a:t>
            </a:r>
          </a:p>
          <a:p>
            <a:r>
              <a:rPr lang="es-CO" dirty="0"/>
              <a:t>Número de préstamos por roles</a:t>
            </a:r>
          </a:p>
          <a:p>
            <a:r>
              <a:rPr lang="es-CO" dirty="0"/>
              <a:t>Géneros de libros</a:t>
            </a:r>
          </a:p>
          <a:p>
            <a:r>
              <a:rPr lang="es-CO" dirty="0"/>
              <a:t>Cantidad de libros por facultad</a:t>
            </a:r>
          </a:p>
          <a:p>
            <a:r>
              <a:rPr lang="es-CO" dirty="0"/>
              <a:t>Libros más usados(10) (como material físico prestado y material físico manipulado presencialmente en la biblioteca)</a:t>
            </a:r>
          </a:p>
          <a:p>
            <a:r>
              <a:rPr lang="es-CO" dirty="0"/>
              <a:t>Libros más prestados (10)</a:t>
            </a:r>
          </a:p>
          <a:p>
            <a:r>
              <a:rPr lang="es-CO" dirty="0"/>
              <a:t>Estudiantes más activos. (10)</a:t>
            </a:r>
          </a:p>
        </p:txBody>
      </p:sp>
    </p:spTree>
    <p:extLst>
      <p:ext uri="{BB962C8B-B14F-4D97-AF65-F5344CB8AC3E}">
        <p14:creationId xmlns:p14="http://schemas.microsoft.com/office/powerpoint/2010/main" val="338990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81987-0A36-B16E-A4EE-D8840376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74" b="5308"/>
          <a:stretch/>
        </p:blipFill>
        <p:spPr>
          <a:xfrm>
            <a:off x="0" y="659567"/>
            <a:ext cx="12192000" cy="5831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A1A36-0121-24D1-ED20-ACEBC08A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15" y="902668"/>
            <a:ext cx="2074050" cy="4204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B7B9471-5F90-72DF-3CC1-9D6A277ACB79}"/>
              </a:ext>
            </a:extLst>
          </p:cNvPr>
          <p:cNvSpPr/>
          <p:nvPr/>
        </p:nvSpPr>
        <p:spPr>
          <a:xfrm>
            <a:off x="0" y="1394287"/>
            <a:ext cx="4287176" cy="493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7EEEA9-D14E-36A4-863D-33B16B326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76" y="1394287"/>
            <a:ext cx="3573966" cy="2859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8851AD-989D-4F25-6117-8E17F636E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48" y="4182256"/>
            <a:ext cx="3573965" cy="22315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E08152-68C4-D06E-2F73-3BDEF1A64371}"/>
              </a:ext>
            </a:extLst>
          </p:cNvPr>
          <p:cNvSpPr/>
          <p:nvPr/>
        </p:nvSpPr>
        <p:spPr>
          <a:xfrm>
            <a:off x="4308728" y="794479"/>
            <a:ext cx="7716395" cy="561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A6B53CD-36B9-3AFF-1CF4-AAC0E093E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052" y="794478"/>
            <a:ext cx="7310933" cy="554140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C4A3AC9-A7F6-0F19-82CD-7A459AD613E0}"/>
              </a:ext>
            </a:extLst>
          </p:cNvPr>
          <p:cNvSpPr/>
          <p:nvPr/>
        </p:nvSpPr>
        <p:spPr>
          <a:xfrm>
            <a:off x="94214" y="765491"/>
            <a:ext cx="4141852" cy="5619325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2D644-1925-8BB6-F5CC-6C731A856741}"/>
              </a:ext>
            </a:extLst>
          </p:cNvPr>
          <p:cNvSpPr/>
          <p:nvPr/>
        </p:nvSpPr>
        <p:spPr>
          <a:xfrm>
            <a:off x="4335815" y="755030"/>
            <a:ext cx="7710860" cy="5619325"/>
          </a:xfrm>
          <a:prstGeom prst="rect">
            <a:avLst/>
          </a:prstGeom>
          <a:solidFill>
            <a:schemeClr val="accent5">
              <a:lumMod val="40000"/>
              <a:lumOff val="60000"/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84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16240-23F2-C82C-1449-CE6116088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E205BF-6455-9675-B129-6C0F4234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574" b="5308"/>
          <a:stretch/>
        </p:blipFill>
        <p:spPr>
          <a:xfrm>
            <a:off x="0" y="659567"/>
            <a:ext cx="12192000" cy="5831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0C99D-1776-4B98-8CAF-53AFF0445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15" y="902668"/>
            <a:ext cx="2074050" cy="4204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2BA707-FF9A-81EB-F0C8-C519A19420AB}"/>
              </a:ext>
            </a:extLst>
          </p:cNvPr>
          <p:cNvSpPr/>
          <p:nvPr/>
        </p:nvSpPr>
        <p:spPr>
          <a:xfrm>
            <a:off x="0" y="1394287"/>
            <a:ext cx="4287176" cy="493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6347E5-E4FD-1F13-8449-08C9AA90D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876" y="1394287"/>
            <a:ext cx="3573966" cy="2859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51ABF3-A41B-33DC-A916-DB5725CB4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48" y="4182256"/>
            <a:ext cx="3573965" cy="22315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C90C63C-576D-A8BB-5FC5-96F3242295F8}"/>
              </a:ext>
            </a:extLst>
          </p:cNvPr>
          <p:cNvSpPr/>
          <p:nvPr/>
        </p:nvSpPr>
        <p:spPr>
          <a:xfrm>
            <a:off x="4308728" y="794479"/>
            <a:ext cx="7716395" cy="561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BD96534-B0D1-3E37-E9F1-B00FC7626E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4052" y="794478"/>
            <a:ext cx="7310933" cy="55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69</Words>
  <Application>Microsoft Office PowerPoint</Application>
  <PresentationFormat>Widescreen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Alejandra Salas Aquino</dc:creator>
  <cp:lastModifiedBy>Sofia Alejandra Salas Aquino</cp:lastModifiedBy>
  <cp:revision>1</cp:revision>
  <dcterms:created xsi:type="dcterms:W3CDTF">2025-05-12T23:22:41Z</dcterms:created>
  <dcterms:modified xsi:type="dcterms:W3CDTF">2025-05-13T03:34:59Z</dcterms:modified>
</cp:coreProperties>
</file>