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7"/>
  </p:notesMasterIdLst>
  <p:sldIdLst>
    <p:sldId id="264" r:id="rId3"/>
    <p:sldId id="267" r:id="rId4"/>
    <p:sldId id="266" r:id="rId5"/>
    <p:sldId id="257" r:id="rId6"/>
    <p:sldId id="258" r:id="rId8"/>
    <p:sldId id="259" r:id="rId9"/>
    <p:sldId id="260" r:id="rId10"/>
    <p:sldId id="261" r:id="rId11"/>
    <p:sldId id="263" r:id="rId12"/>
    <p:sldId id="277" r:id="rId13"/>
  </p:sldIdLst>
  <p:sldSz cx="12192000" cy="68580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682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683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4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685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48686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8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6" name="Google Shape;8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91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7" name="Google Shape;92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9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2" name="Google Shape;100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6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7" name="Google Shape;107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13;g10461eebeb7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7" name="Google Shape;114;g10461eebeb7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8" name="Google Shape;115;g10461eebeb7_0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34;g10461eebeb7_0_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9" name="Google Shape;135;g10461eebeb7_0_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0" name="Google Shape;136;g10461eebeb7_0_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/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09600" y="190500"/>
            <a:ext cx="11050905" cy="834390"/>
          </a:xfrm>
        </p:spPr>
        <p:txBody>
          <a:bodyPr/>
          <a:p>
            <a:r>
              <a:rPr lang="en-US" sz="2400" b="1"/>
              <a:t>IBM Good Tech Scholars Program 2021, 22nd November to November 25th</a:t>
            </a:r>
            <a:endParaRPr lang="en-US" sz="2400" b="1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77825" y="774065"/>
            <a:ext cx="11204575" cy="5869305"/>
          </a:xfrm>
        </p:spPr>
        <p:txBody>
          <a:bodyPr/>
          <a:p>
            <a:pPr marL="0" indent="0" algn="l">
              <a:buNone/>
            </a:pPr>
            <a:r>
              <a:rPr lang="en-US"/>
              <a:t>                        </a:t>
            </a:r>
            <a:endParaRPr lang="en-US"/>
          </a:p>
          <a:p>
            <a:pPr marL="0" indent="0" algn="l">
              <a:buNone/>
            </a:pPr>
            <a:endParaRPr lang="en-US" sz="4400" b="1" i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 algn="l">
              <a:buNone/>
            </a:pPr>
            <a:r>
              <a:rPr lang="en-US"/>
              <a:t>                        </a:t>
            </a:r>
            <a:r>
              <a:rPr lang="en-US" sz="44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FUTURE FARM</a:t>
            </a:r>
            <a:endParaRPr lang="en-US" sz="44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 algn="l">
              <a:buNone/>
            </a:pPr>
            <a:endParaRPr lang="en-US" sz="24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			THEME: Digital Transformation For Social Change</a:t>
            </a:r>
            <a:endParaRPr lang="en-US" sz="24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800" i="1">
              <a:solidFill>
                <a:schemeClr val="tx1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1860" y="3137535"/>
            <a:ext cx="10972800" cy="582613"/>
          </a:xfrm>
        </p:spPr>
        <p:txBody>
          <a:bodyPr/>
          <a:p>
            <a:r>
              <a:rPr lang="en-IN" altLang="en-US"/>
              <a:t>                              THANK YOU</a:t>
            </a:r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Team Introduction</a:t>
            </a:r>
            <a:endParaRPr lang="en-US"/>
          </a:p>
          <a:p>
            <a:r>
              <a:rPr lang="en-IN" altLang="en-US"/>
              <a:t>Problem Statement</a:t>
            </a:r>
            <a:endParaRPr lang="en-US"/>
          </a:p>
          <a:p>
            <a:r>
              <a:rPr lang="en-US"/>
              <a:t>Solution</a:t>
            </a:r>
            <a:endParaRPr lang="en-US"/>
          </a:p>
          <a:p>
            <a:r>
              <a:rPr lang="en-US"/>
              <a:t>Summary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-90487"/>
            <a:ext cx="10972800" cy="1143000"/>
          </a:xfrm>
        </p:spPr>
        <p:txBody>
          <a:bodyPr/>
          <a:p>
            <a:r>
              <a:rPr lang="en-US" sz="4000" b="1">
                <a:latin typeface="+mj-ea"/>
              </a:rPr>
              <a:t>TEAM TITANS</a:t>
            </a:r>
            <a:endParaRPr lang="en-US" sz="4000" b="1">
              <a:latin typeface="+mj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Alby Sajee</a:t>
            </a:r>
            <a:endParaRPr lang="en-US"/>
          </a:p>
        </p:txBody>
      </p:sp>
      <p:pic>
        <p:nvPicPr>
          <p:cNvPr id="6" name="Content Placeholder 5" descr="WhatsApp Image 2021-11-25 at 10.37.50 AM"/>
          <p:cNvPicPr>
            <a:picLocks noChangeAspect="1"/>
          </p:cNvPicPr>
          <p:nvPr>
            <p:ph sz="half" idx="2"/>
          </p:nvPr>
        </p:nvPicPr>
        <p:blipFill>
          <a:blip r:embed="rId1"/>
          <a:srcRect l="16556" r="11995" b="-8182"/>
          <a:stretch>
            <a:fillRect/>
          </a:stretch>
        </p:blipFill>
        <p:spPr>
          <a:xfrm>
            <a:off x="4917440" y="86995"/>
            <a:ext cx="1989455" cy="1855470"/>
          </a:xfrm>
          <a:prstGeom prst="rect">
            <a:avLst/>
          </a:prstGeom>
        </p:spPr>
      </p:pic>
      <p:pic>
        <p:nvPicPr>
          <p:cNvPr id="7" name="Picture 6" descr="WhatsApp Image 2021-11-25 at 10.23.10 AM"/>
          <p:cNvPicPr>
            <a:picLocks noChangeAspect="1"/>
          </p:cNvPicPr>
          <p:nvPr/>
        </p:nvPicPr>
        <p:blipFill>
          <a:blip r:embed="rId2"/>
          <a:srcRect r="4989" b="12195"/>
          <a:stretch>
            <a:fillRect/>
          </a:stretch>
        </p:blipFill>
        <p:spPr>
          <a:xfrm>
            <a:off x="8976360" y="4031615"/>
            <a:ext cx="2226310" cy="2304415"/>
          </a:xfrm>
          <a:prstGeom prst="rect">
            <a:avLst/>
          </a:prstGeom>
        </p:spPr>
      </p:pic>
      <p:pic>
        <p:nvPicPr>
          <p:cNvPr id="8" name="Picture 7" descr="WhatsApp Image 2021-11-25 at 10.42.36 AM"/>
          <p:cNvPicPr>
            <a:picLocks noChangeAspect="1"/>
          </p:cNvPicPr>
          <p:nvPr/>
        </p:nvPicPr>
        <p:blipFill>
          <a:blip r:embed="rId3"/>
          <a:srcRect r="43" b="28020"/>
          <a:stretch>
            <a:fillRect/>
          </a:stretch>
        </p:blipFill>
        <p:spPr>
          <a:xfrm>
            <a:off x="8832850" y="1052830"/>
            <a:ext cx="2557145" cy="1922780"/>
          </a:xfrm>
          <a:prstGeom prst="rect">
            <a:avLst/>
          </a:prstGeom>
        </p:spPr>
      </p:pic>
      <p:pic>
        <p:nvPicPr>
          <p:cNvPr id="9" name="Picture 8" descr="WhatsApp Image 2021-11-25 at 10.42.31 AM"/>
          <p:cNvPicPr>
            <a:picLocks noChangeAspect="1"/>
          </p:cNvPicPr>
          <p:nvPr/>
        </p:nvPicPr>
        <p:blipFill>
          <a:blip r:embed="rId4"/>
          <a:srcRect l="2929" t="23962" r="1076" b="11129"/>
          <a:stretch>
            <a:fillRect/>
          </a:stretch>
        </p:blipFill>
        <p:spPr>
          <a:xfrm>
            <a:off x="479425" y="4077335"/>
            <a:ext cx="2663825" cy="2212340"/>
          </a:xfrm>
          <a:prstGeom prst="rect">
            <a:avLst/>
          </a:prstGeom>
        </p:spPr>
      </p:pic>
      <p:pic>
        <p:nvPicPr>
          <p:cNvPr id="10" name="Picture 9" descr="WhatsApp Image 2021-11-25 at 10.43.01 AM"/>
          <p:cNvPicPr>
            <a:picLocks noChangeAspect="1"/>
          </p:cNvPicPr>
          <p:nvPr/>
        </p:nvPicPr>
        <p:blipFill>
          <a:blip r:embed="rId5"/>
          <a:srcRect l="-1341" t="28683" r="12576"/>
          <a:stretch>
            <a:fillRect/>
          </a:stretch>
        </p:blipFill>
        <p:spPr>
          <a:xfrm>
            <a:off x="4856480" y="4725670"/>
            <a:ext cx="2229485" cy="1814830"/>
          </a:xfrm>
          <a:prstGeom prst="rect">
            <a:avLst/>
          </a:prstGeom>
        </p:spPr>
      </p:pic>
      <p:pic>
        <p:nvPicPr>
          <p:cNvPr id="12" name="Content Placeholder 11" descr="WhatsApp Image 2021-11-25 at 10.48.18 AM"/>
          <p:cNvPicPr>
            <a:picLocks noChangeAspect="1"/>
          </p:cNvPicPr>
          <p:nvPr>
            <p:ph sz="half" idx="1"/>
          </p:nvPr>
        </p:nvPicPr>
        <p:blipFill>
          <a:blip r:embed="rId6"/>
          <a:srcRect l="-3158" t="-8615" r="2789" b="-18389"/>
          <a:stretch>
            <a:fillRect/>
          </a:stretch>
        </p:blipFill>
        <p:spPr>
          <a:xfrm>
            <a:off x="839470" y="981075"/>
            <a:ext cx="2151380" cy="2595880"/>
          </a:xfrm>
          <a:prstGeom prst="rect">
            <a:avLst/>
          </a:prstGeom>
        </p:spPr>
      </p:pic>
      <p:pic>
        <p:nvPicPr>
          <p:cNvPr id="13" name="Picture 12" descr="WhatsApp Image 2021-11-25 at 10.49.34 AM"/>
          <p:cNvPicPr>
            <a:picLocks noChangeAspect="1"/>
          </p:cNvPicPr>
          <p:nvPr/>
        </p:nvPicPr>
        <p:blipFill>
          <a:blip r:embed="rId7"/>
          <a:srcRect r="3337" b="8252"/>
          <a:stretch>
            <a:fillRect/>
          </a:stretch>
        </p:blipFill>
        <p:spPr>
          <a:xfrm>
            <a:off x="4856480" y="2150110"/>
            <a:ext cx="2262505" cy="216027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343660" y="3270250"/>
            <a:ext cx="1122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Aravind K S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276985" y="6414770"/>
            <a:ext cx="1233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Sneha Mani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391150" y="1845310"/>
            <a:ext cx="1041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Anumol S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676130" y="3175000"/>
            <a:ext cx="989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Aravind H 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127625" y="4365625"/>
            <a:ext cx="1937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Sreehari R Chandran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520055" y="6593840"/>
            <a:ext cx="1236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Amritha 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88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1999" cy="67188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4" name="Google Shape;89;p13"/>
          <p:cNvSpPr txBox="1"/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94;p14"/>
          <p:cNvSpPr txBox="1"/>
          <p:nvPr>
            <p:ph type="title"/>
          </p:nvPr>
        </p:nvSpPr>
        <p:spPr>
          <a:xfrm>
            <a:off x="388257" y="10156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 u="sng"/>
              <a:t>Problem Statement</a:t>
            </a:r>
            <a:endParaRPr b="1" u="sng"/>
          </a:p>
        </p:txBody>
      </p:sp>
      <p:sp>
        <p:nvSpPr>
          <p:cNvPr id="1048593" name="Google Shape;95;p14"/>
          <p:cNvSpPr txBox="1"/>
          <p:nvPr>
            <p:ph type="body" idx="1"/>
          </p:nvPr>
        </p:nvSpPr>
        <p:spPr>
          <a:xfrm>
            <a:off x="838200" y="17887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048594" name="Google Shape;96;p14"/>
          <p:cNvSpPr txBox="1"/>
          <p:nvPr/>
        </p:nvSpPr>
        <p:spPr>
          <a:xfrm>
            <a:off x="1741807" y="3291414"/>
            <a:ext cx="104502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342900" marR="0" lvl="0" indent="-1651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Can we help farmers to cultivate better ?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1651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1651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8595" name="Google Shape;97;p14"/>
          <p:cNvSpPr txBox="1"/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 u="sng"/>
              <a:t>SOLUTION</a:t>
            </a:r>
            <a:endParaRPr b="1" u="sng"/>
          </a:p>
        </p:txBody>
      </p:sp>
      <p:sp>
        <p:nvSpPr>
          <p:cNvPr id="1048599" name="Google Shape;103;p15"/>
          <p:cNvSpPr txBox="1"/>
          <p:nvPr>
            <p:ph type="body" idx="1"/>
          </p:nvPr>
        </p:nvSpPr>
        <p:spPr>
          <a:xfrm>
            <a:off x="263525" y="1628775"/>
            <a:ext cx="10778490" cy="467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Developing a farmer assisting web application </a:t>
            </a: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‘FUTURE FARM’ </a:t>
            </a: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for:</a:t>
            </a:r>
            <a:endParaRPr lang="en-IN" alt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redicting the suitable crop for the particular land. 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Suggesting fertilizers for better harvesting</a:t>
            </a:r>
            <a:endParaRPr lang="en-IN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8600" name="Google Shape;104;p15"/>
          <p:cNvSpPr txBox="1"/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 u="sng"/>
              <a:t>TECHNOLOGY USED</a:t>
            </a:r>
            <a:endParaRPr b="1" u="sng"/>
          </a:p>
        </p:txBody>
      </p:sp>
      <p:sp>
        <p:nvSpPr>
          <p:cNvPr id="1048604" name="Google Shape;110;p16"/>
          <p:cNvSpPr txBox="1"/>
          <p:nvPr>
            <p:ph type="body" idx="1"/>
          </p:nvPr>
        </p:nvSpPr>
        <p:spPr>
          <a:xfrm>
            <a:off x="188595" y="1228090"/>
            <a:ext cx="11165205" cy="494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Language Python, CSS, HTML.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altLang="en-US"/>
              <a:t>  Bootstrap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Heroku for Deployment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Dash for web 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framework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ML Algorithm </a:t>
            </a: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 </a:t>
            </a:r>
            <a:r>
              <a:rPr lang="en-IN" alt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Nearest Neighbours Algorithm for crop suggestion.</a:t>
            </a:r>
            <a:endParaRPr lang="en-IN" alt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alt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Random Forest Algorithm for Fertilizer Recommendation. </a:t>
            </a:r>
            <a:endParaRPr lang="en-IN" alt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alt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</a:t>
            </a:r>
            <a:endParaRPr lang="en-IN" alt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altLang="en-US"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</a:t>
            </a:r>
            <a:endParaRPr lang="en-IN" alt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</a:t>
            </a:r>
            <a:endParaRPr lang="en-IN" alt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8605" name="Google Shape;111;p16"/>
          <p:cNvSpPr txBox="1"/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7"/>
          <p:cNvSpPr txBox="1"/>
          <p:nvPr>
            <p:ph type="title"/>
          </p:nvPr>
        </p:nvSpPr>
        <p:spPr>
          <a:xfrm>
            <a:off x="263525" y="-9969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altLang="en-US"/>
            </a:br>
            <a:r>
              <a:rPr lang="en-IN" altLang="en-US"/>
              <a:t>WORKFLOW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1048609" name="Google Shape;118;p17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48610" name="Google Shape;119;p17"/>
          <p:cNvSpPr/>
          <p:nvPr/>
        </p:nvSpPr>
        <p:spPr>
          <a:xfrm>
            <a:off x="0" y="1557020"/>
            <a:ext cx="1866265" cy="964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(UI)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Website </a:t>
            </a:r>
            <a:endParaRPr lang="en-US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8611" name="Google Shape;120;p17"/>
          <p:cNvSpPr/>
          <p:nvPr/>
        </p:nvSpPr>
        <p:spPr>
          <a:xfrm>
            <a:off x="1919700" y="1988745"/>
            <a:ext cx="900000" cy="39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3" name="Google Shape;122;p17"/>
          <p:cNvSpPr/>
          <p:nvPr/>
        </p:nvSpPr>
        <p:spPr>
          <a:xfrm>
            <a:off x="2883535" y="1052830"/>
            <a:ext cx="3475355" cy="1869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CN" sz="2000"/>
              <a:t>Crop Suggestion</a:t>
            </a:r>
            <a:endParaRPr lang="en-IN" altLang="zh-CN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zh-CN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CN" sz="2000"/>
              <a:t>Fertilizer recommendation</a:t>
            </a:r>
            <a:endParaRPr lang="en-IN" altLang="zh-CN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zh-CN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CN" sz="2000"/>
              <a:t>Plant Disease Diagnosis</a:t>
            </a:r>
            <a:endParaRPr lang="en-IN" altLang="zh-CN" sz="2000"/>
          </a:p>
        </p:txBody>
      </p:sp>
      <p:sp>
        <p:nvSpPr>
          <p:cNvPr id="1048688" name="Google Shape;122;p17"/>
          <p:cNvSpPr/>
          <p:nvPr/>
        </p:nvSpPr>
        <p:spPr>
          <a:xfrm flipH="1">
            <a:off x="7463790" y="3284855"/>
            <a:ext cx="1644650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Py</a:t>
            </a:r>
            <a:r>
              <a:rPr lang="en-US" altLang="en-US" sz="2400"/>
              <a:t>th</a:t>
            </a:r>
            <a:r>
              <a:rPr lang="en-US" altLang="en-US" sz="2400"/>
              <a:t>on</a:t>
            </a:r>
            <a:r>
              <a:rPr lang="en-US" altLang="en-US" sz="2400"/>
              <a:t> c</a:t>
            </a:r>
            <a:r>
              <a:rPr lang="en-US" altLang="en-US" sz="2400"/>
              <a:t>od</a:t>
            </a:r>
            <a:r>
              <a:rPr lang="en-US" altLang="en-US" sz="2400"/>
              <a:t>e(</a:t>
            </a:r>
            <a:r>
              <a:rPr lang="en-US" altLang="en-US" sz="2400"/>
              <a:t>ap</a:t>
            </a:r>
            <a:r>
              <a:rPr lang="en-US" altLang="en-US" sz="2400"/>
              <a:t>p. </a:t>
            </a:r>
            <a:r>
              <a:rPr lang="en-US" altLang="en-US" sz="2400"/>
              <a:t>Py)</a:t>
            </a:r>
            <a:endParaRPr lang="zh-CN" altLang="en-US" sz="2400"/>
          </a:p>
        </p:txBody>
      </p:sp>
      <p:sp>
        <p:nvSpPr>
          <p:cNvPr id="1048689" name="Google Shape;122;p17"/>
          <p:cNvSpPr/>
          <p:nvPr/>
        </p:nvSpPr>
        <p:spPr>
          <a:xfrm>
            <a:off x="10306685" y="3448685"/>
            <a:ext cx="1529715" cy="7156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</a:t>
            </a:r>
            <a:r>
              <a:rPr lang="en-US" altLang="en-US" sz="2400"/>
              <a:t>KL</a:t>
            </a:r>
            <a:endParaRPr lang="zh-CN" altLang="en-US" sz="2400"/>
          </a:p>
        </p:txBody>
      </p:sp>
      <p:sp>
        <p:nvSpPr>
          <p:cNvPr id="1048690" name="Google Shape;122;p17"/>
          <p:cNvSpPr/>
          <p:nvPr/>
        </p:nvSpPr>
        <p:spPr>
          <a:xfrm>
            <a:off x="10416540" y="908685"/>
            <a:ext cx="1445260" cy="746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M</a:t>
            </a:r>
            <a:r>
              <a:rPr lang="en-US" altLang="en-US" sz="2000"/>
              <a:t>L </a:t>
            </a:r>
            <a:r>
              <a:rPr lang="en-US" altLang="en-US" sz="2000"/>
              <a:t>al</a:t>
            </a:r>
            <a:r>
              <a:rPr lang="en-US" altLang="en-US" sz="2000"/>
              <a:t>go</a:t>
            </a:r>
            <a:r>
              <a:rPr lang="en-US" altLang="en-US" sz="2000"/>
              <a:t>rithm</a:t>
            </a:r>
            <a:endParaRPr lang="zh-CN" altLang="en-US" sz="2000"/>
          </a:p>
        </p:txBody>
      </p:sp>
      <p:sp>
        <p:nvSpPr>
          <p:cNvPr id="1048691" name="Google Shape;122;p17"/>
          <p:cNvSpPr/>
          <p:nvPr/>
        </p:nvSpPr>
        <p:spPr>
          <a:xfrm>
            <a:off x="4799965" y="3540760"/>
            <a:ext cx="1764665" cy="623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Pr</a:t>
            </a:r>
            <a:r>
              <a:rPr lang="en-US" altLang="en-US" sz="2400"/>
              <a:t>ed</a:t>
            </a:r>
            <a:r>
              <a:rPr lang="en-US" altLang="en-US" sz="2400"/>
              <a:t>iction</a:t>
            </a:r>
            <a:endParaRPr lang="zh-CN" altLang="en-US" sz="2400"/>
          </a:p>
        </p:txBody>
      </p:sp>
      <p:sp>
        <p:nvSpPr>
          <p:cNvPr id="1048692" name="Google Shape;122;p17"/>
          <p:cNvSpPr/>
          <p:nvPr/>
        </p:nvSpPr>
        <p:spPr>
          <a:xfrm>
            <a:off x="2127885" y="3357245"/>
            <a:ext cx="1772920" cy="9798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O</a:t>
            </a:r>
            <a:r>
              <a:rPr lang="en-US" altLang="en-US" sz="2400"/>
              <a:t>ut</a:t>
            </a:r>
            <a:r>
              <a:rPr lang="en-US" altLang="en-US" sz="2400"/>
              <a:t>put </a:t>
            </a:r>
            <a:r>
              <a:rPr lang="en-US" altLang="en-US" sz="2400"/>
              <a:t>in</a:t>
            </a:r>
            <a:r>
              <a:rPr lang="en-US" altLang="en-US" sz="2400"/>
              <a:t> t</a:t>
            </a:r>
            <a:r>
              <a:rPr lang="en-US" altLang="en-US" sz="2400"/>
              <a:t>o </a:t>
            </a:r>
            <a:r>
              <a:rPr lang="en-US" altLang="en-US" sz="2400"/>
              <a:t>we</a:t>
            </a:r>
            <a:r>
              <a:rPr lang="en-US" altLang="en-US" sz="2400"/>
              <a:t>bs</a:t>
            </a:r>
            <a:r>
              <a:rPr lang="en-US" altLang="en-US" sz="2400"/>
              <a:t>ite</a:t>
            </a:r>
            <a:endParaRPr lang="zh-CN" altLang="en-US" sz="2400"/>
          </a:p>
        </p:txBody>
      </p:sp>
      <p:sp>
        <p:nvSpPr>
          <p:cNvPr id="3" name="Google Shape;124;p17"/>
          <p:cNvSpPr/>
          <p:nvPr/>
        </p:nvSpPr>
        <p:spPr>
          <a:xfrm rot="10800000">
            <a:off x="9126855" y="3591800"/>
            <a:ext cx="1179830" cy="39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24;p17"/>
          <p:cNvSpPr/>
          <p:nvPr/>
        </p:nvSpPr>
        <p:spPr>
          <a:xfrm rot="5400000">
            <a:off x="10198855" y="2376925"/>
            <a:ext cx="1747520" cy="39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24;p17"/>
          <p:cNvSpPr/>
          <p:nvPr/>
        </p:nvSpPr>
        <p:spPr>
          <a:xfrm rot="10800000">
            <a:off x="6553490" y="3627840"/>
            <a:ext cx="9108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124;p17"/>
          <p:cNvSpPr/>
          <p:nvPr/>
        </p:nvSpPr>
        <p:spPr>
          <a:xfrm rot="10800000">
            <a:off x="3883950" y="3598435"/>
            <a:ext cx="910800" cy="32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Bent Arrow 11"/>
          <p:cNvSpPr/>
          <p:nvPr/>
        </p:nvSpPr>
        <p:spPr>
          <a:xfrm rot="5400000">
            <a:off x="6709410" y="1644650"/>
            <a:ext cx="1296670" cy="1985645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3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/>
              <a:t>FUTURE FARM REFERENCE</a:t>
            </a:r>
            <a:endParaRPr lang="en-IN" altLang="en-US"/>
          </a:p>
        </p:txBody>
      </p:sp>
      <p:sp>
        <p:nvSpPr>
          <p:cNvPr id="1048626" name="Google Shape;139;p19"/>
          <p:cNvSpPr txBox="1"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website</a:t>
            </a:r>
            <a:r>
              <a:rPr lang="en-US"/>
              <a:t> link: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https://ibmnm.000webhostapp.com/index.html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github link: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r>
              <a:rPr lang="en-IN" altLang="en-US"/>
              <a:t>    </a:t>
            </a:r>
            <a:r>
              <a:rPr lang="en-US"/>
              <a:t>https://github.com/TRAMPTIX/ibmfinal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altLang="en-US"/>
              <a:t>Data set link:</a:t>
            </a:r>
            <a:endParaRPr lang="en-IN" alt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altLang="en-US"/>
              <a:t>          </a:t>
            </a:r>
            <a:r>
              <a:rPr lang="en-US">
                <a:sym typeface="+mn-ea"/>
              </a:rPr>
              <a:t>https://www.kaggle.com/atharvaingle/crop-recommendation-dataset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alt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sp>
        <p:nvSpPr>
          <p:cNvPr id="1048627" name="Google Shape;140;p19"/>
          <p:cNvSpPr txBox="1"/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WPS Presentation</Application>
  <PresentationFormat/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Arial Black</vt:lpstr>
      <vt:lpstr>Arial Narrow</vt:lpstr>
      <vt:lpstr>Noto Sans Symbols</vt:lpstr>
      <vt:lpstr>AMGDT</vt:lpstr>
      <vt:lpstr>Times New Roman</vt:lpstr>
      <vt:lpstr>Microsoft YaHei</vt:lpstr>
      <vt:lpstr>Arial Unicode MS</vt:lpstr>
      <vt:lpstr>Green Color</vt:lpstr>
      <vt:lpstr>IBM Good Tech Scholars Program 2021, 22nd November to November 25th</vt:lpstr>
      <vt:lpstr>OUTLINE</vt:lpstr>
      <vt:lpstr>TEAM TITANS</vt:lpstr>
      <vt:lpstr>PowerPoint 演示文稿</vt:lpstr>
      <vt:lpstr>Problem Statement</vt:lpstr>
      <vt:lpstr>SOLUTION</vt:lpstr>
      <vt:lpstr>TECHNOLOGY USED</vt:lpstr>
      <vt:lpstr>Flowchart</vt:lpstr>
      <vt:lpstr>Work done..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Good Tech Scholars Program 2021, 22nd November to November 25th</dc:title>
  <dc:creator>RMX1925</dc:creator>
  <cp:lastModifiedBy>HP</cp:lastModifiedBy>
  <cp:revision>3</cp:revision>
  <dcterms:created xsi:type="dcterms:W3CDTF">2021-11-25T06:23:00Z</dcterms:created>
  <dcterms:modified xsi:type="dcterms:W3CDTF">2021-11-25T08:19:10Z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98FCC825D4E741CAA9E572407DEF7A8B</vt:lpwstr>
  </property>
  <property fmtid="{D5CDD505-2E9C-101B-9397-08002B2CF9AE}" pid="3" name="KSOProductBuildVer">
    <vt:lpwstr>1033-11.2.0.10382</vt:lpwstr>
  </property>
</Properties>
</file>