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1"/>
    <p:sldMasterId id="2147483662" r:id="rId2"/>
    <p:sldMasterId id="2147483672" r:id="rId3"/>
  </p:sldMasterIdLst>
  <p:notesMasterIdLst>
    <p:notesMasterId r:id="rId9"/>
  </p:notesMasterIdLst>
  <p:sldIdLst>
    <p:sldId id="271" r:id="rId4"/>
    <p:sldId id="267" r:id="rId5"/>
    <p:sldId id="272" r:id="rId6"/>
    <p:sldId id="270" r:id="rId7"/>
    <p:sldId id="273" r:id="rId8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8D7"/>
    <a:srgbClr val="DC9F9D"/>
    <a:srgbClr val="D89391"/>
    <a:srgbClr val="C76360"/>
    <a:srgbClr val="C0504D"/>
    <a:srgbClr val="9A3A38"/>
    <a:srgbClr val="E6E6E6"/>
    <a:srgbClr val="00ACED"/>
    <a:srgbClr val="0079C7"/>
    <a:srgbClr val="FF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4" autoAdjust="0"/>
    <p:restoredTop sz="94660"/>
  </p:normalViewPr>
  <p:slideViewPr>
    <p:cSldViewPr>
      <p:cViewPr varScale="1">
        <p:scale>
          <a:sx n="125" d="100"/>
          <a:sy n="125" d="100"/>
        </p:scale>
        <p:origin x="176" y="2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__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______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______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______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__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___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______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______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______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______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__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{chart1}</a:t>
            </a:r>
          </a:p>
        </c:rich>
      </c:tx>
      <c:layout>
        <c:manualLayout>
          <c:xMode val="edge"/>
          <c:yMode val="edge"/>
          <c:x val="0.76495976337112803"/>
          <c:y val="0.93467553436924489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3619304082162496E-2"/>
          <c:y val="3.8845757795694054E-2"/>
          <c:w val="0.84594174845330516"/>
          <c:h val="0.92253250989773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Lbls>
            <c:numFmt formatCode="#,##0;\-#,##0;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</c:strCache>
            </c:strRef>
          </c:cat>
          <c:val>
            <c:numRef>
              <c:f>Sheet1!$B$2:$B$16</c:f>
              <c:numCache>
                <c:formatCode>0_);[Red]\(0\)</c:formatCode>
                <c:ptCount val="15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3-0943-9787-5BB493BC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3401984"/>
        <c:axId val="173403520"/>
      </c:barChart>
      <c:catAx>
        <c:axId val="1734019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173403520"/>
        <c:crosses val="autoZero"/>
        <c:auto val="1"/>
        <c:lblAlgn val="ctr"/>
        <c:lblOffset val="100"/>
        <c:noMultiLvlLbl val="0"/>
      </c:catAx>
      <c:valAx>
        <c:axId val="173403520"/>
        <c:scaling>
          <c:orientation val="minMax"/>
          <c:max val="600"/>
          <c:min val="0"/>
        </c:scaling>
        <c:delete val="0"/>
        <c:axPos val="t"/>
        <c:numFmt formatCode="0_);[Red]\(0\)" sourceLinked="1"/>
        <c:majorTickMark val="none"/>
        <c:minorTickMark val="none"/>
        <c:tickLblPos val="none"/>
        <c:spPr>
          <a:ln>
            <a:noFill/>
          </a:ln>
        </c:spPr>
        <c:crossAx val="17340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marL="9525" marR="0" lvl="0" indent="0" algn="l" defTabSz="839788" rtl="0" eaLnBrk="1" fontAlgn="base" latinLnBrk="0" hangingPunct="1">
        <a:lnSpc>
          <a:spcPct val="90000"/>
        </a:lnSpc>
        <a:spcBef>
          <a:spcPts val="0"/>
        </a:spcBef>
        <a:spcAft>
          <a:spcPct val="0"/>
        </a:spcAft>
        <a:buClrTx/>
        <a:buSzTx/>
        <a:buFontTx/>
        <a:buNone/>
        <a:tabLst/>
        <a:defRPr kumimoji="1" lang="ja-JP" altLang="en-US" sz="1050" b="1" i="0" u="none" strike="noStrike" kern="1200" cap="none" normalizeH="0" baseline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08D-2F42-9B85-5277549D458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08D-2F42-9B85-5277549D458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08D-2F42-9B85-5277549D458B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08D-2F42-9B85-5277549D458B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08D-2F42-9B85-5277549D458B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408D-2F42-9B85-5277549D45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0.31</c:v>
                </c:pt>
                <c:pt idx="1">
                  <c:v>0.15</c:v>
                </c:pt>
                <c:pt idx="2">
                  <c:v>0.38</c:v>
                </c:pt>
                <c:pt idx="3">
                  <c:v>0.31</c:v>
                </c:pt>
                <c:pt idx="4">
                  <c:v>0.38</c:v>
                </c:pt>
                <c:pt idx="5">
                  <c:v>0.08</c:v>
                </c:pt>
                <c:pt idx="6">
                  <c:v>0.08</c:v>
                </c:pt>
                <c:pt idx="7">
                  <c:v>0.23</c:v>
                </c:pt>
                <c:pt idx="8">
                  <c:v>0.15</c:v>
                </c:pt>
                <c:pt idx="9">
                  <c:v>0</c:v>
                </c:pt>
                <c:pt idx="10">
                  <c:v>0.15</c:v>
                </c:pt>
                <c:pt idx="11">
                  <c:v>0.08</c:v>
                </c:pt>
                <c:pt idx="12">
                  <c:v>0.08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8D-2F42-9B85-5277549D4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1491840"/>
        <c:axId val="401493376"/>
      </c:barChart>
      <c:catAx>
        <c:axId val="4014918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1493376"/>
        <c:crosses val="autoZero"/>
        <c:auto val="1"/>
        <c:lblAlgn val="ctr"/>
        <c:lblOffset val="100"/>
        <c:noMultiLvlLbl val="0"/>
      </c:catAx>
      <c:valAx>
        <c:axId val="401493376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149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1-C8A7-CA47-BAAF-3316395C1E77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3-C8A7-CA47-BAAF-3316395C1E77}"/>
              </c:ext>
            </c:extLst>
          </c:dPt>
          <c:dPt>
            <c:idx val="13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5-C8A7-CA47-BAAF-3316395C1E77}"/>
              </c:ext>
            </c:extLst>
          </c:dPt>
          <c:dPt>
            <c:idx val="14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7-C8A7-CA47-BAAF-3316395C1E77}"/>
              </c:ext>
            </c:extLst>
          </c:dPt>
          <c:dPt>
            <c:idx val="15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9-C8A7-CA47-BAAF-3316395C1E77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B-C8A7-CA47-BAAF-3316395C1E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0.08</c:v>
                </c:pt>
                <c:pt idx="1">
                  <c:v>0.15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0.15</c:v>
                </c:pt>
                <c:pt idx="6">
                  <c:v>0</c:v>
                </c:pt>
                <c:pt idx="7">
                  <c:v>0.08</c:v>
                </c:pt>
                <c:pt idx="8">
                  <c:v>0.15</c:v>
                </c:pt>
                <c:pt idx="9">
                  <c:v>0.08</c:v>
                </c:pt>
                <c:pt idx="10">
                  <c:v>0.38</c:v>
                </c:pt>
                <c:pt idx="11">
                  <c:v>0</c:v>
                </c:pt>
                <c:pt idx="12">
                  <c:v>0.15</c:v>
                </c:pt>
                <c:pt idx="13">
                  <c:v>0.08</c:v>
                </c:pt>
                <c:pt idx="14">
                  <c:v>0.15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A7-CA47-BAAF-3316395C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07936"/>
        <c:axId val="402009472"/>
      </c:barChart>
      <c:catAx>
        <c:axId val="4020079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09472"/>
        <c:crosses val="autoZero"/>
        <c:auto val="1"/>
        <c:lblAlgn val="ctr"/>
        <c:lblOffset val="100"/>
        <c:noMultiLvlLbl val="0"/>
      </c:catAx>
      <c:valAx>
        <c:axId val="402009472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A16-E84E-BCA4-FFD1BE9E902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A16-E84E-BCA4-FFD1BE9E902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A16-E84E-BCA4-FFD1BE9E902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A16-E84E-BCA4-FFD1BE9E9022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A16-E84E-BCA4-FFD1BE9E9022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BA16-E84E-BCA4-FFD1BE9E90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0.2</c:v>
                </c:pt>
                <c:pt idx="1">
                  <c:v>0.2</c:v>
                </c:pt>
                <c:pt idx="2">
                  <c:v>0.56999999999999995</c:v>
                </c:pt>
                <c:pt idx="3">
                  <c:v>0.33</c:v>
                </c:pt>
                <c:pt idx="4">
                  <c:v>0.33</c:v>
                </c:pt>
                <c:pt idx="5">
                  <c:v>0.1</c:v>
                </c:pt>
                <c:pt idx="6">
                  <c:v>0.17</c:v>
                </c:pt>
                <c:pt idx="7">
                  <c:v>0.33</c:v>
                </c:pt>
                <c:pt idx="8">
                  <c:v>0.17</c:v>
                </c:pt>
                <c:pt idx="9">
                  <c:v>0.13</c:v>
                </c:pt>
                <c:pt idx="10">
                  <c:v>0.2</c:v>
                </c:pt>
                <c:pt idx="11">
                  <c:v>0.13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0.1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16-E84E-BCA4-FFD1BE9E9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30592"/>
        <c:axId val="402032128"/>
      </c:barChart>
      <c:catAx>
        <c:axId val="4020305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32128"/>
        <c:crosses val="autoZero"/>
        <c:auto val="1"/>
        <c:lblAlgn val="ctr"/>
        <c:lblOffset val="100"/>
        <c:noMultiLvlLbl val="0"/>
      </c:catAx>
      <c:valAx>
        <c:axId val="402032128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3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{chart1}</a:t>
            </a:r>
            <a:r>
              <a:rPr lang="ja-JP" altLang="en-US"/>
              <a:t>タイトル</a:t>
            </a:r>
            <a:r>
              <a:rPr lang="en-US" altLang="ja-JP" dirty="0"/>
              <a:t>_{postfix}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AB-3C43-9D9F-095A0D534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548767"/>
        <c:axId val="556555727"/>
      </c:scatterChart>
      <c:valAx>
        <c:axId val="670548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555727"/>
        <c:crosses val="autoZero"/>
        <c:crossBetween val="midCat"/>
      </c:valAx>
      <c:valAx>
        <c:axId val="5565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0548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タイトル</a:t>
            </a:r>
            <a:r>
              <a:rPr lang="en-US" altLang="ja-JP" dirty="0"/>
              <a:t>_</a:t>
            </a:r>
            <a:r>
              <a:rPr lang="ja-JP" altLang="en-US"/>
              <a:t>追加部分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2-E649-8774-B060A09D3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548767"/>
        <c:axId val="556555727"/>
      </c:scatterChart>
      <c:valAx>
        <c:axId val="670548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555727"/>
        <c:crosses val="autoZero"/>
        <c:crossBetween val="midCat"/>
      </c:valAx>
      <c:valAx>
        <c:axId val="55655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70548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619304082162496E-2"/>
          <c:y val="3.8845757795694054E-2"/>
          <c:w val="0.84594174845330516"/>
          <c:h val="0.92253250989773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Lbls>
            <c:numFmt formatCode="#,##0;\-#,##0;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</c:strCache>
            </c:strRef>
          </c:cat>
          <c:val>
            <c:numRef>
              <c:f>Sheet1!$B$2:$B$16</c:f>
              <c:numCache>
                <c:formatCode>0_);[Red]\(0\)</c:formatCode>
                <c:ptCount val="15"/>
                <c:pt idx="0">
                  <c:v>560</c:v>
                </c:pt>
                <c:pt idx="1">
                  <c:v>399</c:v>
                </c:pt>
                <c:pt idx="2">
                  <c:v>261</c:v>
                </c:pt>
                <c:pt idx="3">
                  <c:v>225</c:v>
                </c:pt>
                <c:pt idx="4">
                  <c:v>137</c:v>
                </c:pt>
                <c:pt idx="5">
                  <c:v>102</c:v>
                </c:pt>
                <c:pt idx="6">
                  <c:v>99</c:v>
                </c:pt>
                <c:pt idx="7">
                  <c:v>98</c:v>
                </c:pt>
                <c:pt idx="8">
                  <c:v>78</c:v>
                </c:pt>
                <c:pt idx="9">
                  <c:v>75</c:v>
                </c:pt>
                <c:pt idx="10">
                  <c:v>71</c:v>
                </c:pt>
                <c:pt idx="11">
                  <c:v>68</c:v>
                </c:pt>
                <c:pt idx="12">
                  <c:v>66</c:v>
                </c:pt>
                <c:pt idx="13">
                  <c:v>61</c:v>
                </c:pt>
                <c:pt idx="1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3-0943-9787-5BB493BC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3401984"/>
        <c:axId val="173403520"/>
      </c:barChart>
      <c:catAx>
        <c:axId val="1734019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173403520"/>
        <c:crosses val="autoZero"/>
        <c:auto val="1"/>
        <c:lblAlgn val="ctr"/>
        <c:lblOffset val="100"/>
        <c:noMultiLvlLbl val="0"/>
      </c:catAx>
      <c:valAx>
        <c:axId val="173403520"/>
        <c:scaling>
          <c:orientation val="minMax"/>
          <c:max val="600"/>
          <c:min val="0"/>
        </c:scaling>
        <c:delete val="0"/>
        <c:axPos val="t"/>
        <c:numFmt formatCode="0_);[Red]\(0\)" sourceLinked="1"/>
        <c:majorTickMark val="none"/>
        <c:minorTickMark val="none"/>
        <c:tickLblPos val="none"/>
        <c:spPr>
          <a:ln>
            <a:noFill/>
          </a:ln>
        </c:spPr>
        <c:crossAx val="17340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marL="9525" marR="0" lvl="0" indent="0" algn="l" defTabSz="839788" rtl="0" eaLnBrk="1" fontAlgn="base" latinLnBrk="0" hangingPunct="1">
        <a:lnSpc>
          <a:spcPct val="90000"/>
        </a:lnSpc>
        <a:spcBef>
          <a:spcPts val="0"/>
        </a:spcBef>
        <a:spcAft>
          <a:spcPct val="0"/>
        </a:spcAft>
        <a:buClrTx/>
        <a:buSzTx/>
        <a:buFontTx/>
        <a:buNone/>
        <a:tabLst/>
        <a:defRPr kumimoji="1" lang="ja-JP" altLang="en-US" sz="1050" b="1" i="0" u="none" strike="noStrike" kern="1200" cap="none" normalizeH="0" baseline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{chart2}</a:t>
            </a:r>
            <a:endParaRPr lang="ja-JP" altLang="en-US" dirty="0"/>
          </a:p>
        </c:rich>
      </c:tx>
      <c:layout>
        <c:manualLayout>
          <c:xMode val="edge"/>
          <c:yMode val="edge"/>
          <c:x val="0.67370777777777791"/>
          <c:y val="0.92568888888888889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03D-6149-BE63-4CBADED5A0D9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03D-6149-BE63-4CBADED5A0D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03D-6149-BE63-4CBADED5A0D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03D-6149-BE63-4CBADED5A0D9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03D-6149-BE63-4CBADED5A0D9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803D-6149-BE63-4CBADED5A0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3D-6149-BE63-4CBADED5A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88576384"/>
        <c:axId val="388577920"/>
      </c:barChart>
      <c:catAx>
        <c:axId val="3885763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88577920"/>
        <c:crosses val="autoZero"/>
        <c:auto val="1"/>
        <c:lblAlgn val="ctr"/>
        <c:lblOffset val="100"/>
        <c:noMultiLvlLbl val="0"/>
      </c:catAx>
      <c:valAx>
        <c:axId val="388577920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8857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{chart3}</a:t>
            </a:r>
          </a:p>
        </c:rich>
      </c:tx>
      <c:layout>
        <c:manualLayout>
          <c:xMode val="edge"/>
          <c:yMode val="edge"/>
          <c:x val="0.65254111111111113"/>
          <c:y val="0.9313333333333332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D41-AA43-A10F-155BAEA13AD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41-AA43-A10F-155BAEA13ADE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D41-AA43-A10F-155BAEA13AD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D41-AA43-A10F-155BAEA13ADE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D41-AA43-A10F-155BAEA13ADE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6D41-AA43-A10F-155BAEA13A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41-AA43-A10F-155BAEA13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94460160"/>
        <c:axId val="396026624"/>
      </c:barChart>
      <c:catAx>
        <c:axId val="3944601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96026624"/>
        <c:crosses val="autoZero"/>
        <c:auto val="1"/>
        <c:lblAlgn val="ctr"/>
        <c:lblOffset val="100"/>
        <c:noMultiLvlLbl val="0"/>
      </c:catAx>
      <c:valAx>
        <c:axId val="396026624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94460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{chart4}</a:t>
            </a:r>
          </a:p>
        </c:rich>
      </c:tx>
      <c:layout>
        <c:manualLayout>
          <c:xMode val="edge"/>
          <c:yMode val="edge"/>
          <c:x val="0.65959666666666672"/>
          <c:y val="0.9313333333333332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08D-2F42-9B85-5277549D458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08D-2F42-9B85-5277549D458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08D-2F42-9B85-5277549D458B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08D-2F42-9B85-5277549D458B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08D-2F42-9B85-5277549D458B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408D-2F42-9B85-5277549D45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8D-2F42-9B85-5277549D4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1491840"/>
        <c:axId val="401493376"/>
      </c:barChart>
      <c:catAx>
        <c:axId val="4014918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1493376"/>
        <c:crosses val="autoZero"/>
        <c:auto val="1"/>
        <c:lblAlgn val="ctr"/>
        <c:lblOffset val="100"/>
        <c:noMultiLvlLbl val="0"/>
      </c:catAx>
      <c:valAx>
        <c:axId val="401493376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149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{chart5}</a:t>
            </a:r>
          </a:p>
        </c:rich>
      </c:tx>
      <c:layout>
        <c:manualLayout>
          <c:xMode val="edge"/>
          <c:yMode val="edge"/>
          <c:x val="0.68419333333333332"/>
          <c:y val="0.9387013333333333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1-C8A7-CA47-BAAF-3316395C1E77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3-C8A7-CA47-BAAF-3316395C1E77}"/>
              </c:ext>
            </c:extLst>
          </c:dPt>
          <c:dPt>
            <c:idx val="13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5-C8A7-CA47-BAAF-3316395C1E77}"/>
              </c:ext>
            </c:extLst>
          </c:dPt>
          <c:dPt>
            <c:idx val="14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7-C8A7-CA47-BAAF-3316395C1E77}"/>
              </c:ext>
            </c:extLst>
          </c:dPt>
          <c:dPt>
            <c:idx val="15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9-C8A7-CA47-BAAF-3316395C1E77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B-C8A7-CA47-BAAF-3316395C1E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A7-CA47-BAAF-3316395C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07936"/>
        <c:axId val="402009472"/>
      </c:barChart>
      <c:catAx>
        <c:axId val="4020079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09472"/>
        <c:crosses val="autoZero"/>
        <c:auto val="1"/>
        <c:lblAlgn val="ctr"/>
        <c:lblOffset val="100"/>
        <c:noMultiLvlLbl val="0"/>
      </c:catAx>
      <c:valAx>
        <c:axId val="402009472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{chart1}</a:t>
            </a:r>
          </a:p>
        </c:rich>
      </c:tx>
      <c:layout>
        <c:manualLayout>
          <c:xMode val="edge"/>
          <c:yMode val="edge"/>
          <c:x val="0.63190333333333315"/>
          <c:y val="0.9397999999999999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A16-E84E-BCA4-FFD1BE9E902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A16-E84E-BCA4-FFD1BE9E902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A16-E84E-BCA4-FFD1BE9E902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A16-E84E-BCA4-FFD1BE9E9022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A16-E84E-BCA4-FFD1BE9E9022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BA16-E84E-BCA4-FFD1BE9E90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16-E84E-BCA4-FFD1BE9E9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30592"/>
        <c:axId val="402032128"/>
      </c:barChart>
      <c:catAx>
        <c:axId val="4020305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32128"/>
        <c:crosses val="autoZero"/>
        <c:auto val="1"/>
        <c:lblAlgn val="ctr"/>
        <c:lblOffset val="100"/>
        <c:noMultiLvlLbl val="0"/>
      </c:catAx>
      <c:valAx>
        <c:axId val="402032128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3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03D-6149-BE63-4CBADED5A0D9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03D-6149-BE63-4CBADED5A0D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03D-6149-BE63-4CBADED5A0D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03D-6149-BE63-4CBADED5A0D9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03D-6149-BE63-4CBADED5A0D9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803D-6149-BE63-4CBADED5A0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0.2</c:v>
                </c:pt>
                <c:pt idx="1">
                  <c:v>0.33</c:v>
                </c:pt>
                <c:pt idx="2">
                  <c:v>0.67</c:v>
                </c:pt>
                <c:pt idx="3">
                  <c:v>0.33</c:v>
                </c:pt>
                <c:pt idx="4">
                  <c:v>0.13</c:v>
                </c:pt>
                <c:pt idx="5">
                  <c:v>0.13</c:v>
                </c:pt>
                <c:pt idx="6">
                  <c:v>0.27</c:v>
                </c:pt>
                <c:pt idx="7">
                  <c:v>0.2</c:v>
                </c:pt>
                <c:pt idx="8">
                  <c:v>0.2</c:v>
                </c:pt>
                <c:pt idx="9">
                  <c:v>7.0000000000000007E-2</c:v>
                </c:pt>
                <c:pt idx="10">
                  <c:v>0.27</c:v>
                </c:pt>
                <c:pt idx="11">
                  <c:v>0.2</c:v>
                </c:pt>
                <c:pt idx="12">
                  <c:v>7.0000000000000007E-2</c:v>
                </c:pt>
                <c:pt idx="13">
                  <c:v>0.13</c:v>
                </c:pt>
                <c:pt idx="14">
                  <c:v>0.13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3D-6149-BE63-4CBADED5A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88576384"/>
        <c:axId val="388577920"/>
      </c:barChart>
      <c:catAx>
        <c:axId val="3885763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88577920"/>
        <c:crosses val="autoZero"/>
        <c:auto val="1"/>
        <c:lblAlgn val="ctr"/>
        <c:lblOffset val="100"/>
        <c:noMultiLvlLbl val="0"/>
      </c:catAx>
      <c:valAx>
        <c:axId val="388577920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8857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D41-AA43-A10F-155BAEA13AD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41-AA43-A10F-155BAEA13ADE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D41-AA43-A10F-155BAEA13AD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D41-AA43-A10F-155BAEA13ADE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D41-AA43-A10F-155BAEA13ADE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6D41-AA43-A10F-155BAEA13A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0.13</c:v>
                </c:pt>
                <c:pt idx="1">
                  <c:v>0.13</c:v>
                </c:pt>
                <c:pt idx="2">
                  <c:v>0.33</c:v>
                </c:pt>
                <c:pt idx="3">
                  <c:v>0.33</c:v>
                </c:pt>
                <c:pt idx="4">
                  <c:v>0.4</c:v>
                </c:pt>
                <c:pt idx="5">
                  <c:v>0.2</c:v>
                </c:pt>
                <c:pt idx="6">
                  <c:v>0.13</c:v>
                </c:pt>
                <c:pt idx="7">
                  <c:v>0.2</c:v>
                </c:pt>
                <c:pt idx="8">
                  <c:v>0.2</c:v>
                </c:pt>
                <c:pt idx="9">
                  <c:v>7.0000000000000007E-2</c:v>
                </c:pt>
                <c:pt idx="10">
                  <c:v>0.33</c:v>
                </c:pt>
                <c:pt idx="11">
                  <c:v>0.13</c:v>
                </c:pt>
                <c:pt idx="12">
                  <c:v>0.13</c:v>
                </c:pt>
                <c:pt idx="13">
                  <c:v>0</c:v>
                </c:pt>
                <c:pt idx="14">
                  <c:v>0.13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41-AA43-A10F-155BAEA13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94460160"/>
        <c:axId val="396026624"/>
      </c:barChart>
      <c:catAx>
        <c:axId val="3944601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96026624"/>
        <c:crosses val="autoZero"/>
        <c:auto val="1"/>
        <c:lblAlgn val="ctr"/>
        <c:lblOffset val="100"/>
        <c:noMultiLvlLbl val="0"/>
      </c:catAx>
      <c:valAx>
        <c:axId val="396026624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94460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0.07273</cdr:x>
      <cdr:y>0.03774</cdr:y>
    </cdr:from>
    <cdr:to>
      <cdr:x>0.07273</cdr:x>
      <cdr:y>0.96226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1C0891DB-AA17-AA46-B0F4-D65D53B4849C}"/>
            </a:ext>
          </a:extLst>
        </cdr:cNvPr>
        <cdr:cNvCxnSpPr/>
      </cdr:nvCxnSpPr>
      <cdr:spPr>
        <a:xfrm xmlns:a="http://schemas.openxmlformats.org/drawingml/2006/main">
          <a:off x="288040" y="144020"/>
          <a:ext cx="0" cy="352849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9E4D26AA-B032-CA48-B0CF-14D5033AE7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1A78961-EDCF-0B43-B3D3-0DB9D941E047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D96035C-E1D0-BE45-9AC2-6AF2B77E4F96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0.07273</cdr:x>
      <cdr:y>0.03774</cdr:y>
    </cdr:from>
    <cdr:to>
      <cdr:x>0.07273</cdr:x>
      <cdr:y>0.96226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1C0891DB-AA17-AA46-B0F4-D65D53B4849C}"/>
            </a:ext>
          </a:extLst>
        </cdr:cNvPr>
        <cdr:cNvCxnSpPr/>
      </cdr:nvCxnSpPr>
      <cdr:spPr>
        <a:xfrm xmlns:a="http://schemas.openxmlformats.org/drawingml/2006/main">
          <a:off x="288040" y="144020"/>
          <a:ext cx="0" cy="352849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B70BDC76-456E-7247-BA5F-48FC0ECED89C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F91FA833-0B33-A243-A96F-F7FDCB1BBD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9E4D26AA-B032-CA48-B0CF-14D5033AE7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1A78961-EDCF-0B43-B3D3-0DB9D941E047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D96035C-E1D0-BE45-9AC2-6AF2B77E4F96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B70BDC76-456E-7247-BA5F-48FC0ECED89C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F91FA833-0B33-A243-A96F-F7FDCB1BBD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EC87-B860-44B4-A250-C4E18DF06252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FBBCD-9C5F-4483-981D-385C46250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15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33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63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19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48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49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1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2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</a:t>
            </a:r>
          </a:p>
        </p:txBody>
      </p:sp>
      <p:sp>
        <p:nvSpPr>
          <p:cNvPr id="4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07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="0" i="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="0" i="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3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32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10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48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49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1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2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</a:t>
            </a:r>
          </a:p>
        </p:txBody>
      </p:sp>
      <p:sp>
        <p:nvSpPr>
          <p:cNvPr id="4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45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28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23" name="テキスト ボックス 22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5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0278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03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669042" y="6665913"/>
            <a:ext cx="25583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2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3" name="テキスト ボックス 22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2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169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6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7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28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0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Click to add subtitle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Month Date, 20XX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7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21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5" name="テキスト ボックス 24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6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7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Divider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6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70" r:id="rId4"/>
    <p:sldLayoutId id="2147483654" r:id="rId5"/>
    <p:sldLayoutId id="2147483655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71" r:id="rId4"/>
    <p:sldLayoutId id="2147483667" r:id="rId5"/>
    <p:sldLayoutId id="2147483669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68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99740"/>
              </p:ext>
            </p:extLst>
          </p:nvPr>
        </p:nvGraphicFramePr>
        <p:xfrm>
          <a:off x="272351" y="1545287"/>
          <a:ext cx="9324599" cy="4331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{table1}xxxxxxxx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000" b="1" i="0" u="sng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ja-JP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733480166"/>
              </p:ext>
            </p:extLst>
          </p:nvPr>
        </p:nvGraphicFramePr>
        <p:xfrm>
          <a:off x="5404884" y="1369152"/>
          <a:ext cx="2880460" cy="468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lang="ja-JP" altLang="en-US" dirty="0"/>
          </a:p>
        </p:txBody>
      </p:sp>
      <p:grpSp>
        <p:nvGrpSpPr>
          <p:cNvPr id="21" name="グループ化 20"/>
          <p:cNvGrpSpPr/>
          <p:nvPr/>
        </p:nvGrpSpPr>
        <p:grpSpPr bwMode="gray">
          <a:xfrm>
            <a:off x="272350" y="973040"/>
            <a:ext cx="1548302" cy="450000"/>
            <a:chOff x="4736976" y="1844825"/>
            <a:chExt cx="1656184" cy="360040"/>
          </a:xfrm>
        </p:grpSpPr>
        <p:sp>
          <p:nvSpPr>
            <p:cNvPr id="22" name="テキスト ボックス 21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endParaRPr lang="en-US" altLang="ja-JP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  <a:p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氏名</a:t>
              </a:r>
              <a:endParaRPr lang="ja-JP" altLang="en-US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gray">
            <a:xfrm>
              <a:off x="4736976" y="2204864"/>
              <a:ext cx="1483748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 bwMode="gray">
          <a:xfrm>
            <a:off x="1758169" y="973040"/>
            <a:ext cx="3707966" cy="450000"/>
            <a:chOff x="4736976" y="1844825"/>
            <a:chExt cx="1656184" cy="360040"/>
          </a:xfrm>
        </p:grpSpPr>
        <p:sp>
          <p:nvSpPr>
            <p:cNvPr id="27" name="テキスト ボックス 2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所属施設名</a:t>
              </a:r>
            </a:p>
          </p:txBody>
        </p:sp>
        <p:cxnSp>
          <p:nvCxnSpPr>
            <p:cNvPr id="28" name="直線コネクタ 27"/>
            <p:cNvCxnSpPr/>
            <p:nvPr/>
          </p:nvCxnSpPr>
          <p:spPr bwMode="gray">
            <a:xfrm>
              <a:off x="4736976" y="2204864"/>
              <a:ext cx="1656184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28464" y="829028"/>
            <a:ext cx="2304256" cy="4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sz="1400" b="1" kern="0" dirty="0">
                <a:solidFill>
                  <a:srgbClr val="000000"/>
                </a:solidFill>
              </a:rPr>
              <a:t>n={n}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sz="1400" b="1" kern="0" dirty="0">
              <a:solidFill>
                <a:srgbClr val="00000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 bwMode="gray">
          <a:xfrm>
            <a:off x="5565068" y="982023"/>
            <a:ext cx="2808312" cy="450000"/>
            <a:chOff x="4736976" y="1844825"/>
            <a:chExt cx="1709783" cy="360040"/>
          </a:xfrm>
        </p:grpSpPr>
        <p:sp>
          <p:nvSpPr>
            <p:cNvPr id="47" name="テキスト ボックス 4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影響人数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　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(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人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/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月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)</a:t>
              </a:r>
            </a:p>
          </p:txBody>
        </p:sp>
        <p:cxnSp>
          <p:nvCxnSpPr>
            <p:cNvPr id="48" name="直線コネクタ 47"/>
            <p:cNvCxnSpPr/>
            <p:nvPr/>
          </p:nvCxnSpPr>
          <p:spPr bwMode="gray">
            <a:xfrm>
              <a:off x="4736976" y="2201493"/>
              <a:ext cx="1709783" cy="1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 bwMode="gray">
          <a:xfrm>
            <a:off x="8481392" y="887800"/>
            <a:ext cx="1296144" cy="540008"/>
            <a:chOff x="806733" y="2060848"/>
            <a:chExt cx="1625987" cy="360040"/>
          </a:xfrm>
        </p:grpSpPr>
        <p:sp>
          <p:nvSpPr>
            <p:cNvPr id="20" name="テキスト ボックス 19"/>
            <p:cNvSpPr txBox="1"/>
            <p:nvPr/>
          </p:nvSpPr>
          <p:spPr bwMode="gray">
            <a:xfrm>
              <a:off x="1097088" y="2060848"/>
              <a:ext cx="121949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500">
                  <a:latin typeface="+mj-lt"/>
                  <a:ea typeface="+mj-ea"/>
                </a:rPr>
                <a:t>支持者数</a:t>
              </a:r>
              <a:endParaRPr lang="zh-CN" altLang="en-US" sz="1500" dirty="0">
                <a:latin typeface="+mj-lt"/>
                <a:ea typeface="+mj-ea"/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gray">
            <a:xfrm>
              <a:off x="806733" y="2420888"/>
              <a:ext cx="1625987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/>
              <a:endParaRPr lang="ja-JP" altLang="en-US" sz="1500"/>
            </a:p>
          </p:txBody>
        </p:sp>
      </p:grp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9E0DE7D1-22D6-4728-B57A-9D79D3D4E73C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EB8403-9238-384B-9ACF-8753DB987C3F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【Result】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B9337C2-9787-6B47-9D46-473B41CFD701}"/>
              </a:ext>
            </a:extLst>
          </p:cNvPr>
          <p:cNvSpPr/>
          <p:nvPr/>
        </p:nvSpPr>
        <p:spPr>
          <a:xfrm>
            <a:off x="8972582" y="6452835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{id:p1}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28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63134"/>
              </p:ext>
            </p:extLst>
          </p:nvPr>
        </p:nvGraphicFramePr>
        <p:xfrm>
          <a:off x="272351" y="1545287"/>
          <a:ext cx="9324599" cy="4331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２郎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施設２あいうえおかきくけこ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３郎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施設３あいうえおかきくけこ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ja-JP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４郎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施設４あいうえおかきくけこ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５郎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施設５あいうえおかきくけこ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６郎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施設６あいうえおかきくけこ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７郎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施設７あいうえおかきくけこ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８郎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施設８あいうえおかきくけこ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９郎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施設９あいうえおかきくけこ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１０郎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施設１０あいうえおかきくけこ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１１郎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施設１１あいうえおかきくけこ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１２郎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施設１２あいうえおかきくけこ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１３郎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施設１３あいうえおかきくけこ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１４郎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施設１４あいうえおかきくけこ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１５郎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施設１５あいうえおかきくけこ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1027490026"/>
              </p:ext>
            </p:extLst>
          </p:nvPr>
        </p:nvGraphicFramePr>
        <p:xfrm>
          <a:off x="5404884" y="1369152"/>
          <a:ext cx="2880460" cy="468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lang="ja-JP" altLang="en-US" dirty="0"/>
          </a:p>
        </p:txBody>
      </p:sp>
      <p:grpSp>
        <p:nvGrpSpPr>
          <p:cNvPr id="21" name="グループ化 20"/>
          <p:cNvGrpSpPr/>
          <p:nvPr/>
        </p:nvGrpSpPr>
        <p:grpSpPr bwMode="gray">
          <a:xfrm>
            <a:off x="272350" y="973040"/>
            <a:ext cx="1548302" cy="450000"/>
            <a:chOff x="4736976" y="1844825"/>
            <a:chExt cx="1656184" cy="360040"/>
          </a:xfrm>
        </p:grpSpPr>
        <p:sp>
          <p:nvSpPr>
            <p:cNvPr id="22" name="テキスト ボックス 21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endParaRPr lang="en-US" altLang="ja-JP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  <a:p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氏名</a:t>
              </a:r>
              <a:endParaRPr lang="ja-JP" altLang="en-US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gray">
            <a:xfrm>
              <a:off x="4736976" y="2204864"/>
              <a:ext cx="1483748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 bwMode="gray">
          <a:xfrm>
            <a:off x="1758169" y="973040"/>
            <a:ext cx="3707966" cy="450000"/>
            <a:chOff x="4736976" y="1844825"/>
            <a:chExt cx="1656184" cy="360040"/>
          </a:xfrm>
        </p:grpSpPr>
        <p:sp>
          <p:nvSpPr>
            <p:cNvPr id="27" name="テキスト ボックス 2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所属施設名</a:t>
              </a:r>
            </a:p>
          </p:txBody>
        </p:sp>
        <p:cxnSp>
          <p:nvCxnSpPr>
            <p:cNvPr id="28" name="直線コネクタ 27"/>
            <p:cNvCxnSpPr/>
            <p:nvPr/>
          </p:nvCxnSpPr>
          <p:spPr bwMode="gray">
            <a:xfrm>
              <a:off x="4736976" y="2204864"/>
              <a:ext cx="1656184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28464" y="829028"/>
            <a:ext cx="2304256" cy="4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sz="1400" b="1" kern="0" dirty="0">
                <a:solidFill>
                  <a:srgbClr val="000000"/>
                </a:solidFill>
              </a:rPr>
              <a:t>n=148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sz="1400" b="1" kern="0" dirty="0">
              <a:solidFill>
                <a:srgbClr val="00000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 bwMode="gray">
          <a:xfrm>
            <a:off x="5565068" y="982023"/>
            <a:ext cx="2808312" cy="450000"/>
            <a:chOff x="4736976" y="1844825"/>
            <a:chExt cx="1709783" cy="360040"/>
          </a:xfrm>
        </p:grpSpPr>
        <p:sp>
          <p:nvSpPr>
            <p:cNvPr id="47" name="テキスト ボックス 4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影響人数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　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(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人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/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月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)</a:t>
              </a:r>
            </a:p>
          </p:txBody>
        </p:sp>
        <p:cxnSp>
          <p:nvCxnSpPr>
            <p:cNvPr id="48" name="直線コネクタ 47"/>
            <p:cNvCxnSpPr/>
            <p:nvPr/>
          </p:nvCxnSpPr>
          <p:spPr bwMode="gray">
            <a:xfrm>
              <a:off x="4736976" y="2201493"/>
              <a:ext cx="1709783" cy="1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 bwMode="gray">
          <a:xfrm>
            <a:off x="8481392" y="887800"/>
            <a:ext cx="1296144" cy="540008"/>
            <a:chOff x="806733" y="2060848"/>
            <a:chExt cx="1625987" cy="360040"/>
          </a:xfrm>
        </p:grpSpPr>
        <p:sp>
          <p:nvSpPr>
            <p:cNvPr id="20" name="テキスト ボックス 19"/>
            <p:cNvSpPr txBox="1"/>
            <p:nvPr/>
          </p:nvSpPr>
          <p:spPr bwMode="gray">
            <a:xfrm>
              <a:off x="1097088" y="2060848"/>
              <a:ext cx="121949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500">
                  <a:latin typeface="+mj-lt"/>
                  <a:ea typeface="+mj-ea"/>
                </a:rPr>
                <a:t>支持者数</a:t>
              </a:r>
              <a:endParaRPr lang="zh-CN" altLang="en-US" sz="1500" dirty="0">
                <a:latin typeface="+mj-lt"/>
                <a:ea typeface="+mj-ea"/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gray">
            <a:xfrm>
              <a:off x="806733" y="2420888"/>
              <a:ext cx="1625987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/>
              <a:endParaRPr lang="ja-JP" altLang="en-US" sz="1500"/>
            </a:p>
          </p:txBody>
        </p:sp>
      </p:grp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9E0DE7D1-22D6-4728-B57A-9D79D3D4E73C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8662B74-7BE0-B04B-8E80-F855E0D641AE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【Expected】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98000"/>
              </p:ext>
            </p:extLst>
          </p:nvPr>
        </p:nvGraphicFramePr>
        <p:xfrm>
          <a:off x="128464" y="1844824"/>
          <a:ext cx="9433048" cy="421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{table2}xxxxxxxxxx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影響を受ける情報</a:t>
            </a:r>
            <a:r>
              <a:rPr lang="ja-JP" altLang="en-US" sz="2000"/>
              <a:t> （ランキング</a:t>
            </a:r>
            <a:r>
              <a:rPr lang="en-US" altLang="ja-JP" sz="2000" dirty="0"/>
              <a:t>TOP5</a:t>
            </a:r>
            <a:r>
              <a:rPr lang="ja-JP" altLang="en-US" sz="2000" dirty="0"/>
              <a:t>）</a:t>
            </a:r>
          </a:p>
        </p:txBody>
      </p:sp>
      <p:sp>
        <p:nvSpPr>
          <p:cNvPr id="56" name="テキスト ボックス 55"/>
          <p:cNvSpPr txBox="1"/>
          <p:nvPr/>
        </p:nvSpPr>
        <p:spPr bwMode="gray">
          <a:xfrm>
            <a:off x="2144686" y="692696"/>
            <a:ext cx="1368151" cy="34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{name1}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0" name="直線コネクタ 59"/>
          <p:cNvCxnSpPr/>
          <p:nvPr/>
        </p:nvCxnSpPr>
        <p:spPr bwMode="gray">
          <a:xfrm>
            <a:off x="2144688" y="1034695"/>
            <a:ext cx="1368151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 bwMode="gray">
          <a:xfrm>
            <a:off x="3656856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{name2}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3" name="直線コネクタ 62"/>
          <p:cNvCxnSpPr/>
          <p:nvPr/>
        </p:nvCxnSpPr>
        <p:spPr bwMode="gray">
          <a:xfrm>
            <a:off x="3656856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 bwMode="gray">
          <a:xfrm>
            <a:off x="5169024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{name3}</a:t>
            </a:r>
          </a:p>
        </p:txBody>
      </p:sp>
      <p:cxnSp>
        <p:nvCxnSpPr>
          <p:cNvPr id="68" name="直線コネクタ 67"/>
          <p:cNvCxnSpPr/>
          <p:nvPr/>
        </p:nvCxnSpPr>
        <p:spPr bwMode="gray">
          <a:xfrm>
            <a:off x="5169024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 bwMode="gray">
          <a:xfrm>
            <a:off x="6681192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{name4}</a:t>
            </a:r>
          </a:p>
        </p:txBody>
      </p:sp>
      <p:cxnSp>
        <p:nvCxnSpPr>
          <p:cNvPr id="71" name="直線コネクタ 70"/>
          <p:cNvCxnSpPr/>
          <p:nvPr/>
        </p:nvCxnSpPr>
        <p:spPr bwMode="gray">
          <a:xfrm>
            <a:off x="6681192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 bwMode="gray">
          <a:xfrm>
            <a:off x="8193360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{name5}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74" name="直線コネクタ 73"/>
          <p:cNvCxnSpPr/>
          <p:nvPr/>
        </p:nvCxnSpPr>
        <p:spPr bwMode="gray">
          <a:xfrm>
            <a:off x="8193360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94066"/>
              </p:ext>
            </p:extLst>
          </p:nvPr>
        </p:nvGraphicFramePr>
        <p:xfrm>
          <a:off x="2072680" y="1124744"/>
          <a:ext cx="7560840" cy="48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46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{table1}xxxx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2093474252"/>
              </p:ext>
            </p:extLst>
          </p:nvPr>
        </p:nvGraphicFramePr>
        <p:xfrm>
          <a:off x="351209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グラフ 31"/>
          <p:cNvGraphicFramePr/>
          <p:nvPr>
            <p:extLst>
              <p:ext uri="{D42A27DB-BD31-4B8C-83A1-F6EECF244321}">
                <p14:modId xmlns:p14="http://schemas.microsoft.com/office/powerpoint/2010/main" val="1573563533"/>
              </p:ext>
            </p:extLst>
          </p:nvPr>
        </p:nvGraphicFramePr>
        <p:xfrm>
          <a:off x="5025485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/>
          <p:cNvGraphicFramePr/>
          <p:nvPr>
            <p:extLst>
              <p:ext uri="{D42A27DB-BD31-4B8C-83A1-F6EECF244321}">
                <p14:modId xmlns:p14="http://schemas.microsoft.com/office/powerpoint/2010/main" val="3890559808"/>
              </p:ext>
            </p:extLst>
          </p:nvPr>
        </p:nvGraphicFramePr>
        <p:xfrm>
          <a:off x="6524660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グラフ 34"/>
          <p:cNvGraphicFramePr/>
          <p:nvPr>
            <p:extLst>
              <p:ext uri="{D42A27DB-BD31-4B8C-83A1-F6EECF244321}">
                <p14:modId xmlns:p14="http://schemas.microsoft.com/office/powerpoint/2010/main" val="1469507050"/>
              </p:ext>
            </p:extLst>
          </p:nvPr>
        </p:nvGraphicFramePr>
        <p:xfrm>
          <a:off x="803555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グラフ 30"/>
          <p:cNvGraphicFramePr/>
          <p:nvPr>
            <p:extLst>
              <p:ext uri="{D42A27DB-BD31-4B8C-83A1-F6EECF244321}">
                <p14:modId xmlns:p14="http://schemas.microsoft.com/office/powerpoint/2010/main" val="939871947"/>
              </p:ext>
            </p:extLst>
          </p:nvPr>
        </p:nvGraphicFramePr>
        <p:xfrm>
          <a:off x="2000672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9" name="テキスト プレースホルダー 6">
            <a:extLst>
              <a:ext uri="{FF2B5EF4-FFF2-40B4-BE49-F238E27FC236}">
                <a16:creationId xmlns:a16="http://schemas.microsoft.com/office/drawing/2014/main" id="{5454B450-436D-6A46-9525-6C76FA1F6947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C2476F-3585-BA4C-B81B-BCD2B110ED78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【Result】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5D730E3-CD48-AF45-82CF-9BF38DE14003}"/>
              </a:ext>
            </a:extLst>
          </p:cNvPr>
          <p:cNvSpPr/>
          <p:nvPr/>
        </p:nvSpPr>
        <p:spPr>
          <a:xfrm>
            <a:off x="8972582" y="645283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{id:p2}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103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49414"/>
              </p:ext>
            </p:extLst>
          </p:nvPr>
        </p:nvGraphicFramePr>
        <p:xfrm>
          <a:off x="128464" y="1844824"/>
          <a:ext cx="9433048" cy="421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講演会２での発表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講演会３での発表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講演会４での発表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講演会５での発表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講演会６での発表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講演会７での発表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講演会８での発表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講演会９での発表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講演会１０での発表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講演会１１での発表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講演会１２での発表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講演会１３での発表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講演会１４での発表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講演会１５での発表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講演会１６での発表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影響を受ける情報</a:t>
            </a:r>
            <a:r>
              <a:rPr lang="ja-JP" altLang="en-US" sz="2000"/>
              <a:t> （ランキング</a:t>
            </a:r>
            <a:r>
              <a:rPr lang="en-US" altLang="ja-JP" sz="2000" dirty="0"/>
              <a:t>TOP5</a:t>
            </a:r>
            <a:r>
              <a:rPr lang="ja-JP" altLang="en-US" sz="2000" dirty="0"/>
              <a:t>）</a:t>
            </a:r>
          </a:p>
        </p:txBody>
      </p:sp>
      <p:sp>
        <p:nvSpPr>
          <p:cNvPr id="56" name="テキスト ボックス 55"/>
          <p:cNvSpPr txBox="1"/>
          <p:nvPr/>
        </p:nvSpPr>
        <p:spPr bwMode="gray">
          <a:xfrm>
            <a:off x="2144688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１郎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0" name="直線コネクタ 59"/>
          <p:cNvCxnSpPr/>
          <p:nvPr/>
        </p:nvCxnSpPr>
        <p:spPr bwMode="gray">
          <a:xfrm>
            <a:off x="2144689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 bwMode="gray">
          <a:xfrm>
            <a:off x="3656856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２郎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3" name="直線コネクタ 62"/>
          <p:cNvCxnSpPr/>
          <p:nvPr/>
        </p:nvCxnSpPr>
        <p:spPr bwMode="gray">
          <a:xfrm>
            <a:off x="3656856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 bwMode="gray">
          <a:xfrm>
            <a:off x="5169024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３郎</a:t>
            </a:r>
            <a:endParaRPr lang="en-US" altLang="ja-JP" sz="1400" dirty="0">
              <a:latin typeface="+mj-lt"/>
              <a:ea typeface="+mj-ea"/>
            </a:endParaRPr>
          </a:p>
        </p:txBody>
      </p:sp>
      <p:cxnSp>
        <p:nvCxnSpPr>
          <p:cNvPr id="68" name="直線コネクタ 67"/>
          <p:cNvCxnSpPr/>
          <p:nvPr/>
        </p:nvCxnSpPr>
        <p:spPr bwMode="gray">
          <a:xfrm>
            <a:off x="5169024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 bwMode="gray">
          <a:xfrm>
            <a:off x="6681192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４郎</a:t>
            </a:r>
            <a:endParaRPr lang="en-US" altLang="ja-JP" sz="1400" dirty="0">
              <a:latin typeface="+mj-lt"/>
              <a:ea typeface="+mj-ea"/>
            </a:endParaRPr>
          </a:p>
        </p:txBody>
      </p:sp>
      <p:cxnSp>
        <p:nvCxnSpPr>
          <p:cNvPr id="71" name="直線コネクタ 70"/>
          <p:cNvCxnSpPr/>
          <p:nvPr/>
        </p:nvCxnSpPr>
        <p:spPr bwMode="gray">
          <a:xfrm>
            <a:off x="6681192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 bwMode="gray">
          <a:xfrm>
            <a:off x="8193360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５郎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74" name="直線コネクタ 73"/>
          <p:cNvCxnSpPr/>
          <p:nvPr/>
        </p:nvCxnSpPr>
        <p:spPr bwMode="gray">
          <a:xfrm>
            <a:off x="8193360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52947"/>
              </p:ext>
            </p:extLst>
          </p:nvPr>
        </p:nvGraphicFramePr>
        <p:xfrm>
          <a:off x="2072680" y="1124744"/>
          <a:ext cx="7560840" cy="48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46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ja-JP" altLang="en-US" sz="800" b="0" i="0" u="none" strike="noStrike" kern="120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D</a:t>
                      </a:r>
                      <a:r>
                        <a:rPr kumimoji="1" lang="ja-JP" altLang="en-US" sz="800" b="0" i="0" u="none" strike="noStrike" kern="120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E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30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15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15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13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13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=154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=85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=57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=111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=35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848858089"/>
              </p:ext>
            </p:extLst>
          </p:nvPr>
        </p:nvGraphicFramePr>
        <p:xfrm>
          <a:off x="351209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グラフ 31"/>
          <p:cNvGraphicFramePr/>
          <p:nvPr>
            <p:extLst>
              <p:ext uri="{D42A27DB-BD31-4B8C-83A1-F6EECF244321}">
                <p14:modId xmlns:p14="http://schemas.microsoft.com/office/powerpoint/2010/main" val="2310444711"/>
              </p:ext>
            </p:extLst>
          </p:nvPr>
        </p:nvGraphicFramePr>
        <p:xfrm>
          <a:off x="5025485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/>
          <p:cNvGraphicFramePr/>
          <p:nvPr>
            <p:extLst>
              <p:ext uri="{D42A27DB-BD31-4B8C-83A1-F6EECF244321}">
                <p14:modId xmlns:p14="http://schemas.microsoft.com/office/powerpoint/2010/main" val="348111822"/>
              </p:ext>
            </p:extLst>
          </p:nvPr>
        </p:nvGraphicFramePr>
        <p:xfrm>
          <a:off x="6524660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グラフ 34"/>
          <p:cNvGraphicFramePr/>
          <p:nvPr>
            <p:extLst>
              <p:ext uri="{D42A27DB-BD31-4B8C-83A1-F6EECF244321}">
                <p14:modId xmlns:p14="http://schemas.microsoft.com/office/powerpoint/2010/main" val="2030285155"/>
              </p:ext>
            </p:extLst>
          </p:nvPr>
        </p:nvGraphicFramePr>
        <p:xfrm>
          <a:off x="803555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グラフ 30"/>
          <p:cNvGraphicFramePr/>
          <p:nvPr>
            <p:extLst>
              <p:ext uri="{D42A27DB-BD31-4B8C-83A1-F6EECF244321}">
                <p14:modId xmlns:p14="http://schemas.microsoft.com/office/powerpoint/2010/main" val="4089782797"/>
              </p:ext>
            </p:extLst>
          </p:nvPr>
        </p:nvGraphicFramePr>
        <p:xfrm>
          <a:off x="2000672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CDBD8A-951B-BA40-A588-3634AC2AAC9A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【Expected】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39" name="テキスト プレースホルダー 6">
            <a:extLst>
              <a:ext uri="{FF2B5EF4-FFF2-40B4-BE49-F238E27FC236}">
                <a16:creationId xmlns:a16="http://schemas.microsoft.com/office/drawing/2014/main" id="{5454B450-436D-6A46-9525-6C76FA1F6947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31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9E9F7-961F-E547-B174-2258C890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XY Chart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7CB6FE-D465-D749-8742-2DA97866CE4C}"/>
              </a:ext>
            </a:extLst>
          </p:cNvPr>
          <p:cNvSpPr/>
          <p:nvPr/>
        </p:nvSpPr>
        <p:spPr>
          <a:xfrm>
            <a:off x="8972582" y="645283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{id:p3}</a:t>
            </a:r>
            <a:endParaRPr lang="ja-JP" altLang="en-US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28732F9-DE1E-E847-A5D9-D8CCAEA44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730846"/>
              </p:ext>
            </p:extLst>
          </p:nvPr>
        </p:nvGraphicFramePr>
        <p:xfrm>
          <a:off x="1208584" y="1227666"/>
          <a:ext cx="3013968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1310EF1-A19C-E147-B7B5-5C7FC7E24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407111"/>
              </p:ext>
            </p:extLst>
          </p:nvPr>
        </p:nvGraphicFramePr>
        <p:xfrm>
          <a:off x="5745088" y="1227666"/>
          <a:ext cx="3013968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BE20CE-D6FB-564C-BBB2-2D443F2B7F52}"/>
              </a:ext>
            </a:extLst>
          </p:cNvPr>
          <p:cNvSpPr txBox="1"/>
          <p:nvPr/>
        </p:nvSpPr>
        <p:spPr>
          <a:xfrm>
            <a:off x="6596269" y="690596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【Expected】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16BAF6-8BAC-4748-A0CD-738654E69CF7}"/>
              </a:ext>
            </a:extLst>
          </p:cNvPr>
          <p:cNvSpPr txBox="1"/>
          <p:nvPr/>
        </p:nvSpPr>
        <p:spPr>
          <a:xfrm>
            <a:off x="2059765" y="690596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【Result】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16927"/>
      </p:ext>
    </p:extLst>
  </p:cSld>
  <p:clrMapOvr>
    <a:masterClrMapping/>
  </p:clrMapOvr>
</p:sld>
</file>

<file path=ppt/theme/theme1.xml><?xml version="1.0" encoding="utf-8"?>
<a:theme xmlns:a="http://schemas.openxmlformats.org/drawingml/2006/main" name="m3r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CapBold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2.xml><?xml version="1.0" encoding="utf-8"?>
<a:theme xmlns:a="http://schemas.openxmlformats.org/drawingml/2006/main" name="m3rEN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FON">
      <a:majorFont>
        <a:latin typeface="Arial Bol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3.xml><?xml version="1.0" encoding="utf-8"?>
<a:theme xmlns:a="http://schemas.openxmlformats.org/drawingml/2006/main" name="1_m3r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CapBold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m3r</Template>
  <TotalTime>0</TotalTime>
  <Words>584</Words>
  <Application>Microsoft Macintosh PowerPoint</Application>
  <PresentationFormat>A4 210 x 297 mm</PresentationFormat>
  <Paragraphs>240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9" baseType="lpstr">
      <vt:lpstr>Arial Bold</vt:lpstr>
      <vt:lpstr>HGP創英角ｺﾞｼｯｸUB</vt:lpstr>
      <vt:lpstr>ＭＳ Ｐゴシック</vt:lpstr>
      <vt:lpstr>ＭＳ Ｐ明朝</vt:lpstr>
      <vt:lpstr>MS UI Gothic</vt:lpstr>
      <vt:lpstr>游ゴシック</vt:lpstr>
      <vt:lpstr>Arial</vt:lpstr>
      <vt:lpstr>Arial Narrow</vt:lpstr>
      <vt:lpstr>Times New Roman</vt:lpstr>
      <vt:lpstr>Wingdings</vt:lpstr>
      <vt:lpstr>Wingdings 2</vt:lpstr>
      <vt:lpstr>m3r</vt:lpstr>
      <vt:lpstr>m3rEN</vt:lpstr>
      <vt:lpstr>1_m3r</vt:lpstr>
      <vt:lpstr>ランキング</vt:lpstr>
      <vt:lpstr>ランキング</vt:lpstr>
      <vt:lpstr>影響を受ける情報 （ランキングTOP5）</vt:lpstr>
      <vt:lpstr>影響を受ける情報 （ランキングTOP5）</vt:lpstr>
      <vt:lpstr>XY Chart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2018-08-30T14:03:20Z</dcterms:created>
  <dcterms:modified xsi:type="dcterms:W3CDTF">2019-02-20T10:59:18Z</dcterms:modified>
</cp:coreProperties>
</file>