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drawings/drawing7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drawings/drawing10.xml" ContentType="application/vnd.openxmlformats-officedocument.drawingml.chartshapes+xml"/>
  <Override PartName="/ppt/charts/chart11.xml" ContentType="application/vnd.openxmlformats-officedocument.drawingml.chart+xml"/>
  <Override PartName="/ppt/drawings/drawing11.xml" ContentType="application/vnd.openxmlformats-officedocument.drawingml.chartshapes+xml"/>
  <Override PartName="/ppt/charts/chart12.xml" ContentType="application/vnd.openxmlformats-officedocument.drawingml.chart+xml"/>
  <Override PartName="/ppt/drawings/drawing1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648" r:id="rId1"/>
    <p:sldMasterId id="2147483662" r:id="rId2"/>
    <p:sldMasterId id="2147483672" r:id="rId3"/>
  </p:sldMasterIdLst>
  <p:notesMasterIdLst>
    <p:notesMasterId r:id="rId8"/>
  </p:notesMasterIdLst>
  <p:sldIdLst>
    <p:sldId id="271" r:id="rId4"/>
    <p:sldId id="267" r:id="rId5"/>
    <p:sldId id="272" r:id="rId6"/>
    <p:sldId id="270" r:id="rId7"/>
  </p:sldIdLst>
  <p:sldSz cx="9906000" cy="6858000" type="A4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8D7"/>
    <a:srgbClr val="DC9F9D"/>
    <a:srgbClr val="D89391"/>
    <a:srgbClr val="C76360"/>
    <a:srgbClr val="C0504D"/>
    <a:srgbClr val="9A3A38"/>
    <a:srgbClr val="E6E6E6"/>
    <a:srgbClr val="00ACED"/>
    <a:srgbClr val="0079C7"/>
    <a:srgbClr val="FFF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33" autoAdjust="0"/>
    <p:restoredTop sz="94660"/>
  </p:normalViewPr>
  <p:slideViewPr>
    <p:cSldViewPr>
      <p:cViewPr varScale="1">
        <p:scale>
          <a:sx n="125" d="100"/>
          <a:sy n="125" d="100"/>
        </p:scale>
        <p:origin x="176" y="2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___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package" Target="../embeddings/Microsoft_Excel_______9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1.xml"/><Relationship Id="rId1" Type="http://schemas.openxmlformats.org/officeDocument/2006/relationships/package" Target="../embeddings/Microsoft_Excel_______10.xlsx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2.xml"/><Relationship Id="rId1" Type="http://schemas.openxmlformats.org/officeDocument/2006/relationships/package" Target="../embeddings/Microsoft_Excel_______1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______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______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______3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Excel_______4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Excel_______5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package" Target="../embeddings/Microsoft_Excel_______6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package" Target="../embeddings/Microsoft_Excel_______7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package" Target="../embeddings/Microsoft_Excel_______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 dirty="0"/>
              <a:t>{chart1}</a:t>
            </a:r>
          </a:p>
        </c:rich>
      </c:tx>
      <c:layout>
        <c:manualLayout>
          <c:xMode val="edge"/>
          <c:yMode val="edge"/>
          <c:x val="0.76495976337112803"/>
          <c:y val="0.93467553436924489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7.3619304082162496E-2"/>
          <c:y val="3.8845757795694054E-2"/>
          <c:w val="0.84594174845330516"/>
          <c:h val="0.922532509897730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80">
                    <a:gamma/>
                    <a:shade val="66275"/>
                    <a:invGamma/>
                  </a:srgbClr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Lbls>
            <c:numFmt formatCode="#,##0;\-#,##0;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Sheet1!$A$2:$A$16</c:f>
              <c:strCache>
                <c:ptCount val="15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</c:strCache>
            </c:strRef>
          </c:cat>
          <c:val>
            <c:numRef>
              <c:f>Sheet1!$B$2:$B$16</c:f>
              <c:numCache>
                <c:formatCode>0_);[Red]\(0\)</c:formatCode>
                <c:ptCount val="15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  <c:pt idx="13">
                  <c:v>500</c:v>
                </c:pt>
                <c:pt idx="14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03-0943-9787-5BB493BCB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73401984"/>
        <c:axId val="173403520"/>
      </c:barChart>
      <c:catAx>
        <c:axId val="17340198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173403520"/>
        <c:crosses val="autoZero"/>
        <c:auto val="1"/>
        <c:lblAlgn val="ctr"/>
        <c:lblOffset val="100"/>
        <c:noMultiLvlLbl val="0"/>
      </c:catAx>
      <c:valAx>
        <c:axId val="173403520"/>
        <c:scaling>
          <c:orientation val="minMax"/>
          <c:max val="600"/>
          <c:min val="0"/>
        </c:scaling>
        <c:delete val="0"/>
        <c:axPos val="t"/>
        <c:numFmt formatCode="0_);[Red]\(0\)" sourceLinked="1"/>
        <c:majorTickMark val="none"/>
        <c:minorTickMark val="none"/>
        <c:tickLblPos val="none"/>
        <c:spPr>
          <a:ln>
            <a:noFill/>
          </a:ln>
        </c:spPr>
        <c:crossAx val="1734019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 marL="9525" marR="0" lvl="0" indent="0" algn="l" defTabSz="839788" rtl="0" eaLnBrk="1" fontAlgn="base" latinLnBrk="0" hangingPunct="1">
        <a:lnSpc>
          <a:spcPct val="90000"/>
        </a:lnSpc>
        <a:spcBef>
          <a:spcPts val="0"/>
        </a:spcBef>
        <a:spcAft>
          <a:spcPct val="0"/>
        </a:spcAft>
        <a:buClrTx/>
        <a:buSzTx/>
        <a:buFontTx/>
        <a:buNone/>
        <a:tabLst/>
        <a:defRPr kumimoji="1" lang="ja-JP" altLang="en-US" sz="1050" b="1" i="0" u="none" strike="noStrike" kern="1200" cap="none" normalizeH="0" baseline="0">
          <a:ln>
            <a:noFill/>
          </a:ln>
          <a:solidFill>
            <a:schemeClr val="tx1"/>
          </a:solidFill>
          <a:effectLst/>
          <a:latin typeface="+mn-lt"/>
          <a:ea typeface="+mn-ea"/>
          <a:cs typeface="+mn-cs"/>
        </a:defRPr>
      </a:pPr>
      <a:endParaRPr lang="ja-JP"/>
    </a:p>
  </c:txPr>
  <c:externalData r:id="rId1">
    <c:autoUpdate val="0"/>
  </c:externalData>
  <c:userShapes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281018584141989E-2"/>
          <c:y val="3.2481089671769492E-2"/>
          <c:w val="0.58827861670044457"/>
          <c:h val="0.9350378206564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55"/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08D-2F42-9B85-5277549D458B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08D-2F42-9B85-5277549D458B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408D-2F42-9B85-5277549D458B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08D-2F42-9B85-5277549D458B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408D-2F42-9B85-5277549D458B}"/>
              </c:ext>
            </c:extLst>
          </c:dPt>
          <c:dPt>
            <c:idx val="16"/>
            <c:invertIfNegative val="0"/>
            <c:bubble3D val="0"/>
            <c:spPr>
              <a:gradFill flip="none" rotWithShape="1">
                <a:gsLst>
                  <a:gs pos="0">
                    <a:srgbClr val="444465"/>
                  </a:gs>
                  <a:gs pos="50000">
                    <a:srgbClr val="666699"/>
                  </a:gs>
                  <a:gs pos="100000">
                    <a:srgbClr val="666699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6-408D-2F42-9B85-5277549D45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  <c:pt idx="15">
                  <c:v>分類 16</c:v>
                </c:pt>
                <c:pt idx="16">
                  <c:v>分類 17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0.31</c:v>
                </c:pt>
                <c:pt idx="1">
                  <c:v>0.15</c:v>
                </c:pt>
                <c:pt idx="2">
                  <c:v>0.38</c:v>
                </c:pt>
                <c:pt idx="3">
                  <c:v>0.31</c:v>
                </c:pt>
                <c:pt idx="4">
                  <c:v>0.38</c:v>
                </c:pt>
                <c:pt idx="5">
                  <c:v>0.08</c:v>
                </c:pt>
                <c:pt idx="6">
                  <c:v>0.08</c:v>
                </c:pt>
                <c:pt idx="7">
                  <c:v>0.23</c:v>
                </c:pt>
                <c:pt idx="8">
                  <c:v>0.15</c:v>
                </c:pt>
                <c:pt idx="9">
                  <c:v>0</c:v>
                </c:pt>
                <c:pt idx="10">
                  <c:v>0.15</c:v>
                </c:pt>
                <c:pt idx="11">
                  <c:v>0.08</c:v>
                </c:pt>
                <c:pt idx="12">
                  <c:v>0.08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08D-2F42-9B85-5277549D4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401491840"/>
        <c:axId val="401493376"/>
      </c:barChart>
      <c:catAx>
        <c:axId val="401491840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401493376"/>
        <c:crosses val="autoZero"/>
        <c:auto val="1"/>
        <c:lblAlgn val="ctr"/>
        <c:lblOffset val="100"/>
        <c:noMultiLvlLbl val="0"/>
      </c:catAx>
      <c:valAx>
        <c:axId val="401493376"/>
        <c:scaling>
          <c:orientation val="minMax"/>
          <c:max val="1"/>
          <c:min val="0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401491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 i="0" baseline="0">
          <a:latin typeface="Arial Narrow" panose="020B0606020202030204" pitchFamily="34" charset="0"/>
          <a:ea typeface="ＭＳ Ｐゴシック" panose="020B0600070205080204" pitchFamily="50" charset="-128"/>
        </a:defRPr>
      </a:pPr>
      <a:endParaRPr lang="ja-JP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281018584141989E-2"/>
          <c:y val="3.2481089671769492E-2"/>
          <c:w val="0.58827861670044457"/>
          <c:h val="0.9350378206564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80">
                    <a:gamma/>
                    <a:shade val="66275"/>
                    <a:invGamma/>
                  </a:srgbClr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Pt>
            <c:idx val="11"/>
            <c:invertIfNegative val="0"/>
            <c:bubble3D val="0"/>
            <c:spPr>
              <a:gradFill flip="none" rotWithShape="1">
                <a:gsLst>
                  <a:gs pos="0">
                    <a:srgbClr val="000055"/>
                  </a:gs>
                  <a:gs pos="50000">
                    <a:srgbClr val="000080"/>
                  </a:gs>
                  <a:gs pos="100000">
                    <a:srgbClr val="000080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1-C8A7-CA47-BAAF-3316395C1E77}"/>
              </c:ext>
            </c:extLst>
          </c:dPt>
          <c:dPt>
            <c:idx val="12"/>
            <c:invertIfNegative val="0"/>
            <c:bubble3D val="0"/>
            <c:spPr>
              <a:gradFill flip="none" rotWithShape="1">
                <a:gsLst>
                  <a:gs pos="0">
                    <a:srgbClr val="000055"/>
                  </a:gs>
                  <a:gs pos="50000">
                    <a:srgbClr val="000080"/>
                  </a:gs>
                  <a:gs pos="100000">
                    <a:srgbClr val="000080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3-C8A7-CA47-BAAF-3316395C1E77}"/>
              </c:ext>
            </c:extLst>
          </c:dPt>
          <c:dPt>
            <c:idx val="13"/>
            <c:invertIfNegative val="0"/>
            <c:bubble3D val="0"/>
            <c:spPr>
              <a:gradFill flip="none" rotWithShape="1">
                <a:gsLst>
                  <a:gs pos="0">
                    <a:srgbClr val="000055"/>
                  </a:gs>
                  <a:gs pos="50000">
                    <a:srgbClr val="000080"/>
                  </a:gs>
                  <a:gs pos="100000">
                    <a:srgbClr val="000080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5-C8A7-CA47-BAAF-3316395C1E77}"/>
              </c:ext>
            </c:extLst>
          </c:dPt>
          <c:dPt>
            <c:idx val="14"/>
            <c:invertIfNegative val="0"/>
            <c:bubble3D val="0"/>
            <c:spPr>
              <a:gradFill flip="none" rotWithShape="1">
                <a:gsLst>
                  <a:gs pos="0">
                    <a:srgbClr val="000055"/>
                  </a:gs>
                  <a:gs pos="50000">
                    <a:srgbClr val="000080"/>
                  </a:gs>
                  <a:gs pos="100000">
                    <a:srgbClr val="000080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7-C8A7-CA47-BAAF-3316395C1E77}"/>
              </c:ext>
            </c:extLst>
          </c:dPt>
          <c:dPt>
            <c:idx val="15"/>
            <c:invertIfNegative val="0"/>
            <c:bubble3D val="0"/>
            <c:spPr>
              <a:gradFill flip="none" rotWithShape="1">
                <a:gsLst>
                  <a:gs pos="0">
                    <a:srgbClr val="000055"/>
                  </a:gs>
                  <a:gs pos="50000">
                    <a:srgbClr val="000080"/>
                  </a:gs>
                  <a:gs pos="100000">
                    <a:srgbClr val="000080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9-C8A7-CA47-BAAF-3316395C1E77}"/>
              </c:ext>
            </c:extLst>
          </c:dPt>
          <c:dPt>
            <c:idx val="16"/>
            <c:invertIfNegative val="0"/>
            <c:bubble3D val="0"/>
            <c:spPr>
              <a:gradFill flip="none" rotWithShape="1">
                <a:gsLst>
                  <a:gs pos="0">
                    <a:srgbClr val="444465"/>
                  </a:gs>
                  <a:gs pos="50000">
                    <a:srgbClr val="666699"/>
                  </a:gs>
                  <a:gs pos="100000">
                    <a:srgbClr val="666699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B-C8A7-CA47-BAAF-3316395C1E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  <c:pt idx="15">
                  <c:v>分類 16</c:v>
                </c:pt>
                <c:pt idx="16">
                  <c:v>分類 17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0.08</c:v>
                </c:pt>
                <c:pt idx="1">
                  <c:v>0.15</c:v>
                </c:pt>
                <c:pt idx="2">
                  <c:v>0.23</c:v>
                </c:pt>
                <c:pt idx="3">
                  <c:v>0.23</c:v>
                </c:pt>
                <c:pt idx="4">
                  <c:v>0.23</c:v>
                </c:pt>
                <c:pt idx="5">
                  <c:v>0.15</c:v>
                </c:pt>
                <c:pt idx="6">
                  <c:v>0</c:v>
                </c:pt>
                <c:pt idx="7">
                  <c:v>0.08</c:v>
                </c:pt>
                <c:pt idx="8">
                  <c:v>0.15</c:v>
                </c:pt>
                <c:pt idx="9">
                  <c:v>0.08</c:v>
                </c:pt>
                <c:pt idx="10">
                  <c:v>0.38</c:v>
                </c:pt>
                <c:pt idx="11">
                  <c:v>0</c:v>
                </c:pt>
                <c:pt idx="12">
                  <c:v>0.15</c:v>
                </c:pt>
                <c:pt idx="13">
                  <c:v>0.08</c:v>
                </c:pt>
                <c:pt idx="14">
                  <c:v>0.15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A7-CA47-BAAF-3316395C1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402007936"/>
        <c:axId val="402009472"/>
      </c:barChart>
      <c:catAx>
        <c:axId val="402007936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402009472"/>
        <c:crosses val="autoZero"/>
        <c:auto val="1"/>
        <c:lblAlgn val="ctr"/>
        <c:lblOffset val="100"/>
        <c:noMultiLvlLbl val="0"/>
      </c:catAx>
      <c:valAx>
        <c:axId val="402009472"/>
        <c:scaling>
          <c:orientation val="minMax"/>
          <c:max val="1"/>
          <c:min val="0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4020079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 i="0" baseline="0">
          <a:latin typeface="Arial Narrow" panose="020B0606020202030204" pitchFamily="34" charset="0"/>
          <a:ea typeface="ＭＳ Ｐゴシック" panose="020B0600070205080204" pitchFamily="50" charset="-128"/>
        </a:defRPr>
      </a:pPr>
      <a:endParaRPr lang="ja-JP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281018584141989E-2"/>
          <c:y val="3.2481089671769492E-2"/>
          <c:w val="0.58827861670044457"/>
          <c:h val="0.9350378206564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55"/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A16-E84E-BCA4-FFD1BE9E9022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A16-E84E-BCA4-FFD1BE9E9022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BA16-E84E-BCA4-FFD1BE9E9022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BA16-E84E-BCA4-FFD1BE9E9022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BA16-E84E-BCA4-FFD1BE9E9022}"/>
              </c:ext>
            </c:extLst>
          </c:dPt>
          <c:dPt>
            <c:idx val="16"/>
            <c:invertIfNegative val="0"/>
            <c:bubble3D val="0"/>
            <c:spPr>
              <a:gradFill flip="none" rotWithShape="1">
                <a:gsLst>
                  <a:gs pos="0">
                    <a:srgbClr val="444465"/>
                  </a:gs>
                  <a:gs pos="50000">
                    <a:srgbClr val="666699"/>
                  </a:gs>
                  <a:gs pos="100000">
                    <a:srgbClr val="666699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6-BA16-E84E-BCA4-FFD1BE9E90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  <c:pt idx="15">
                  <c:v>分類 16</c:v>
                </c:pt>
                <c:pt idx="16">
                  <c:v>分類 17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0.2</c:v>
                </c:pt>
                <c:pt idx="1">
                  <c:v>0.2</c:v>
                </c:pt>
                <c:pt idx="2">
                  <c:v>0.56999999999999995</c:v>
                </c:pt>
                <c:pt idx="3">
                  <c:v>0.33</c:v>
                </c:pt>
                <c:pt idx="4">
                  <c:v>0.33</c:v>
                </c:pt>
                <c:pt idx="5">
                  <c:v>0.1</c:v>
                </c:pt>
                <c:pt idx="6">
                  <c:v>0.17</c:v>
                </c:pt>
                <c:pt idx="7">
                  <c:v>0.33</c:v>
                </c:pt>
                <c:pt idx="8">
                  <c:v>0.17</c:v>
                </c:pt>
                <c:pt idx="9">
                  <c:v>0.13</c:v>
                </c:pt>
                <c:pt idx="10">
                  <c:v>0.2</c:v>
                </c:pt>
                <c:pt idx="11">
                  <c:v>0.13</c:v>
                </c:pt>
                <c:pt idx="12">
                  <c:v>0.03</c:v>
                </c:pt>
                <c:pt idx="13">
                  <c:v>7.0000000000000007E-2</c:v>
                </c:pt>
                <c:pt idx="14">
                  <c:v>0.1</c:v>
                </c:pt>
                <c:pt idx="15">
                  <c:v>7.0000000000000007E-2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A16-E84E-BCA4-FFD1BE9E9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402030592"/>
        <c:axId val="402032128"/>
      </c:barChart>
      <c:catAx>
        <c:axId val="40203059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402032128"/>
        <c:crosses val="autoZero"/>
        <c:auto val="1"/>
        <c:lblAlgn val="ctr"/>
        <c:lblOffset val="100"/>
        <c:noMultiLvlLbl val="0"/>
      </c:catAx>
      <c:valAx>
        <c:axId val="402032128"/>
        <c:scaling>
          <c:orientation val="minMax"/>
          <c:max val="1"/>
          <c:min val="0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4020305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 i="0" baseline="0">
          <a:latin typeface="Arial Narrow" panose="020B0606020202030204" pitchFamily="34" charset="0"/>
          <a:ea typeface="ＭＳ Ｐゴシック" panose="020B0600070205080204" pitchFamily="50" charset="-128"/>
        </a:defRPr>
      </a:pPr>
      <a:endParaRPr lang="ja-JP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619304082162496E-2"/>
          <c:y val="3.8845757795694054E-2"/>
          <c:w val="0.84594174845330516"/>
          <c:h val="0.922532509897730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80">
                    <a:gamma/>
                    <a:shade val="66275"/>
                    <a:invGamma/>
                  </a:srgbClr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Lbls>
            <c:numFmt formatCode="#,##0;\-#,##0;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Sheet1!$A$2:$A$16</c:f>
              <c:strCache>
                <c:ptCount val="15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</c:strCache>
            </c:strRef>
          </c:cat>
          <c:val>
            <c:numRef>
              <c:f>Sheet1!$B$2:$B$16</c:f>
              <c:numCache>
                <c:formatCode>0_);[Red]\(0\)</c:formatCode>
                <c:ptCount val="15"/>
                <c:pt idx="0">
                  <c:v>560</c:v>
                </c:pt>
                <c:pt idx="1">
                  <c:v>399</c:v>
                </c:pt>
                <c:pt idx="2">
                  <c:v>261</c:v>
                </c:pt>
                <c:pt idx="3">
                  <c:v>225</c:v>
                </c:pt>
                <c:pt idx="4">
                  <c:v>137</c:v>
                </c:pt>
                <c:pt idx="5">
                  <c:v>102</c:v>
                </c:pt>
                <c:pt idx="6">
                  <c:v>99</c:v>
                </c:pt>
                <c:pt idx="7">
                  <c:v>98</c:v>
                </c:pt>
                <c:pt idx="8">
                  <c:v>78</c:v>
                </c:pt>
                <c:pt idx="9">
                  <c:v>75</c:v>
                </c:pt>
                <c:pt idx="10">
                  <c:v>71</c:v>
                </c:pt>
                <c:pt idx="11">
                  <c:v>68</c:v>
                </c:pt>
                <c:pt idx="12">
                  <c:v>66</c:v>
                </c:pt>
                <c:pt idx="13">
                  <c:v>61</c:v>
                </c:pt>
                <c:pt idx="14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03-0943-9787-5BB493BCB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73401984"/>
        <c:axId val="173403520"/>
      </c:barChart>
      <c:catAx>
        <c:axId val="17340198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173403520"/>
        <c:crosses val="autoZero"/>
        <c:auto val="1"/>
        <c:lblAlgn val="ctr"/>
        <c:lblOffset val="100"/>
        <c:noMultiLvlLbl val="0"/>
      </c:catAx>
      <c:valAx>
        <c:axId val="173403520"/>
        <c:scaling>
          <c:orientation val="minMax"/>
          <c:max val="600"/>
          <c:min val="0"/>
        </c:scaling>
        <c:delete val="0"/>
        <c:axPos val="t"/>
        <c:numFmt formatCode="0_);[Red]\(0\)" sourceLinked="1"/>
        <c:majorTickMark val="none"/>
        <c:minorTickMark val="none"/>
        <c:tickLblPos val="none"/>
        <c:spPr>
          <a:ln>
            <a:noFill/>
          </a:ln>
        </c:spPr>
        <c:crossAx val="1734019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 marL="9525" marR="0" lvl="0" indent="0" algn="l" defTabSz="839788" rtl="0" eaLnBrk="1" fontAlgn="base" latinLnBrk="0" hangingPunct="1">
        <a:lnSpc>
          <a:spcPct val="90000"/>
        </a:lnSpc>
        <a:spcBef>
          <a:spcPts val="0"/>
        </a:spcBef>
        <a:spcAft>
          <a:spcPct val="0"/>
        </a:spcAft>
        <a:buClrTx/>
        <a:buSzTx/>
        <a:buFontTx/>
        <a:buNone/>
        <a:tabLst/>
        <a:defRPr kumimoji="1" lang="ja-JP" altLang="en-US" sz="1050" b="1" i="0" u="none" strike="noStrike" kern="1200" cap="none" normalizeH="0" baseline="0">
          <a:ln>
            <a:noFill/>
          </a:ln>
          <a:solidFill>
            <a:schemeClr val="tx1"/>
          </a:solidFill>
          <a:effectLst/>
          <a:latin typeface="+mn-lt"/>
          <a:ea typeface="+mn-ea"/>
          <a:cs typeface="+mn-cs"/>
        </a:defRPr>
      </a:pPr>
      <a:endParaRPr lang="ja-JP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 dirty="0"/>
              <a:t>{chart2}</a:t>
            </a:r>
            <a:endParaRPr lang="ja-JP" altLang="en-US" dirty="0"/>
          </a:p>
        </c:rich>
      </c:tx>
      <c:layout>
        <c:manualLayout>
          <c:xMode val="edge"/>
          <c:yMode val="edge"/>
          <c:x val="0.67370777777777791"/>
          <c:y val="0.92568888888888889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7.4281018584141989E-2"/>
          <c:y val="3.2481089671769492E-2"/>
          <c:w val="0.58827861670044457"/>
          <c:h val="0.9350378206564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55"/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03D-6149-BE63-4CBADED5A0D9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803D-6149-BE63-4CBADED5A0D9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03D-6149-BE63-4CBADED5A0D9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803D-6149-BE63-4CBADED5A0D9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803D-6149-BE63-4CBADED5A0D9}"/>
              </c:ext>
            </c:extLst>
          </c:dPt>
          <c:dPt>
            <c:idx val="16"/>
            <c:invertIfNegative val="0"/>
            <c:bubble3D val="0"/>
            <c:spPr>
              <a:gradFill flip="none" rotWithShape="1">
                <a:gsLst>
                  <a:gs pos="0">
                    <a:srgbClr val="444465"/>
                  </a:gs>
                  <a:gs pos="50000">
                    <a:srgbClr val="666699"/>
                  </a:gs>
                  <a:gs pos="100000">
                    <a:srgbClr val="666699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6-803D-6149-BE63-4CBADED5A0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  <c:pt idx="15">
                  <c:v>分類 16</c:v>
                </c:pt>
                <c:pt idx="16">
                  <c:v>分類 17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0.7</c:v>
                </c:pt>
                <c:pt idx="1">
                  <c:v>0.7</c:v>
                </c:pt>
                <c:pt idx="2">
                  <c:v>0.7</c:v>
                </c:pt>
                <c:pt idx="3">
                  <c:v>0.7</c:v>
                </c:pt>
                <c:pt idx="4">
                  <c:v>0.7</c:v>
                </c:pt>
                <c:pt idx="5">
                  <c:v>0.7</c:v>
                </c:pt>
                <c:pt idx="6">
                  <c:v>0.7</c:v>
                </c:pt>
                <c:pt idx="7">
                  <c:v>0.7</c:v>
                </c:pt>
                <c:pt idx="8">
                  <c:v>0.7</c:v>
                </c:pt>
                <c:pt idx="9">
                  <c:v>0.7</c:v>
                </c:pt>
                <c:pt idx="10">
                  <c:v>0.7</c:v>
                </c:pt>
                <c:pt idx="11">
                  <c:v>0.7</c:v>
                </c:pt>
                <c:pt idx="12">
                  <c:v>0.7</c:v>
                </c:pt>
                <c:pt idx="13">
                  <c:v>0.7</c:v>
                </c:pt>
                <c:pt idx="14">
                  <c:v>0.7</c:v>
                </c:pt>
                <c:pt idx="15">
                  <c:v>0.7</c:v>
                </c:pt>
                <c:pt idx="16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03D-6149-BE63-4CBADED5A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388576384"/>
        <c:axId val="388577920"/>
      </c:barChart>
      <c:catAx>
        <c:axId val="38857638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388577920"/>
        <c:crosses val="autoZero"/>
        <c:auto val="1"/>
        <c:lblAlgn val="ctr"/>
        <c:lblOffset val="100"/>
        <c:noMultiLvlLbl val="0"/>
      </c:catAx>
      <c:valAx>
        <c:axId val="388577920"/>
        <c:scaling>
          <c:orientation val="minMax"/>
          <c:max val="1"/>
          <c:min val="0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388576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 i="0" baseline="0">
          <a:latin typeface="Arial Narrow" panose="020B0606020202030204" pitchFamily="34" charset="0"/>
          <a:ea typeface="ＭＳ Ｐゴシック" panose="020B0600070205080204" pitchFamily="50" charset="-128"/>
        </a:defRPr>
      </a:pPr>
      <a:endParaRPr lang="ja-JP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 dirty="0"/>
              <a:t>{chart3}</a:t>
            </a:r>
          </a:p>
        </c:rich>
      </c:tx>
      <c:layout>
        <c:manualLayout>
          <c:xMode val="edge"/>
          <c:yMode val="edge"/>
          <c:x val="0.65254111111111113"/>
          <c:y val="0.9313333333333332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281018584141989E-2"/>
          <c:y val="3.2481089671769492E-2"/>
          <c:w val="0.58827861670044457"/>
          <c:h val="0.9350378206564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55"/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D41-AA43-A10F-155BAEA13ADE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D41-AA43-A10F-155BAEA13ADE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6D41-AA43-A10F-155BAEA13ADE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6D41-AA43-A10F-155BAEA13ADE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6D41-AA43-A10F-155BAEA13ADE}"/>
              </c:ext>
            </c:extLst>
          </c:dPt>
          <c:dPt>
            <c:idx val="16"/>
            <c:invertIfNegative val="0"/>
            <c:bubble3D val="0"/>
            <c:spPr>
              <a:gradFill flip="none" rotWithShape="1">
                <a:gsLst>
                  <a:gs pos="0">
                    <a:srgbClr val="444465"/>
                  </a:gs>
                  <a:gs pos="50000">
                    <a:srgbClr val="666699"/>
                  </a:gs>
                  <a:gs pos="100000">
                    <a:srgbClr val="666699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6-6D41-AA43-A10F-155BAEA13A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  <c:pt idx="15">
                  <c:v>分類 16</c:v>
                </c:pt>
                <c:pt idx="16">
                  <c:v>分類 17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0.7</c:v>
                </c:pt>
                <c:pt idx="1">
                  <c:v>0.7</c:v>
                </c:pt>
                <c:pt idx="2">
                  <c:v>0.7</c:v>
                </c:pt>
                <c:pt idx="3">
                  <c:v>0.7</c:v>
                </c:pt>
                <c:pt idx="4">
                  <c:v>0.7</c:v>
                </c:pt>
                <c:pt idx="5">
                  <c:v>0.7</c:v>
                </c:pt>
                <c:pt idx="6">
                  <c:v>0.7</c:v>
                </c:pt>
                <c:pt idx="7">
                  <c:v>0.7</c:v>
                </c:pt>
                <c:pt idx="8">
                  <c:v>0.7</c:v>
                </c:pt>
                <c:pt idx="9">
                  <c:v>0.7</c:v>
                </c:pt>
                <c:pt idx="10">
                  <c:v>0.7</c:v>
                </c:pt>
                <c:pt idx="11">
                  <c:v>0.7</c:v>
                </c:pt>
                <c:pt idx="12">
                  <c:v>0.7</c:v>
                </c:pt>
                <c:pt idx="13">
                  <c:v>0.7</c:v>
                </c:pt>
                <c:pt idx="14">
                  <c:v>0.7</c:v>
                </c:pt>
                <c:pt idx="15">
                  <c:v>0.7</c:v>
                </c:pt>
                <c:pt idx="16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D41-AA43-A10F-155BAEA13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394460160"/>
        <c:axId val="396026624"/>
      </c:barChart>
      <c:catAx>
        <c:axId val="394460160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396026624"/>
        <c:crosses val="autoZero"/>
        <c:auto val="1"/>
        <c:lblAlgn val="ctr"/>
        <c:lblOffset val="100"/>
        <c:noMultiLvlLbl val="0"/>
      </c:catAx>
      <c:valAx>
        <c:axId val="396026624"/>
        <c:scaling>
          <c:orientation val="minMax"/>
          <c:max val="1"/>
          <c:min val="0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394460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 i="0" baseline="0">
          <a:latin typeface="Arial Narrow" panose="020B0606020202030204" pitchFamily="34" charset="0"/>
          <a:ea typeface="ＭＳ Ｐゴシック" panose="020B0600070205080204" pitchFamily="50" charset="-128"/>
        </a:defRPr>
      </a:pPr>
      <a:endParaRPr lang="ja-JP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 dirty="0"/>
              <a:t>{chart4}</a:t>
            </a:r>
          </a:p>
        </c:rich>
      </c:tx>
      <c:layout>
        <c:manualLayout>
          <c:xMode val="edge"/>
          <c:yMode val="edge"/>
          <c:x val="0.65959666666666672"/>
          <c:y val="0.9313333333333332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281018584141989E-2"/>
          <c:y val="3.2481089671769492E-2"/>
          <c:w val="0.58827861670044457"/>
          <c:h val="0.9350378206564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55"/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408D-2F42-9B85-5277549D458B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408D-2F42-9B85-5277549D458B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408D-2F42-9B85-5277549D458B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408D-2F42-9B85-5277549D458B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408D-2F42-9B85-5277549D458B}"/>
              </c:ext>
            </c:extLst>
          </c:dPt>
          <c:dPt>
            <c:idx val="16"/>
            <c:invertIfNegative val="0"/>
            <c:bubble3D val="0"/>
            <c:spPr>
              <a:gradFill flip="none" rotWithShape="1">
                <a:gsLst>
                  <a:gs pos="0">
                    <a:srgbClr val="444465"/>
                  </a:gs>
                  <a:gs pos="50000">
                    <a:srgbClr val="666699"/>
                  </a:gs>
                  <a:gs pos="100000">
                    <a:srgbClr val="666699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6-408D-2F42-9B85-5277549D45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  <c:pt idx="15">
                  <c:v>分類 16</c:v>
                </c:pt>
                <c:pt idx="16">
                  <c:v>分類 17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0.7</c:v>
                </c:pt>
                <c:pt idx="1">
                  <c:v>0.7</c:v>
                </c:pt>
                <c:pt idx="2">
                  <c:v>0.7</c:v>
                </c:pt>
                <c:pt idx="3">
                  <c:v>0.7</c:v>
                </c:pt>
                <c:pt idx="4">
                  <c:v>0.7</c:v>
                </c:pt>
                <c:pt idx="5">
                  <c:v>0.7</c:v>
                </c:pt>
                <c:pt idx="6">
                  <c:v>0.7</c:v>
                </c:pt>
                <c:pt idx="7">
                  <c:v>0.7</c:v>
                </c:pt>
                <c:pt idx="8">
                  <c:v>0.7</c:v>
                </c:pt>
                <c:pt idx="9">
                  <c:v>0.7</c:v>
                </c:pt>
                <c:pt idx="10">
                  <c:v>0.7</c:v>
                </c:pt>
                <c:pt idx="11">
                  <c:v>0.7</c:v>
                </c:pt>
                <c:pt idx="12">
                  <c:v>0.7</c:v>
                </c:pt>
                <c:pt idx="13">
                  <c:v>0.7</c:v>
                </c:pt>
                <c:pt idx="14">
                  <c:v>0.7</c:v>
                </c:pt>
                <c:pt idx="15">
                  <c:v>0.7</c:v>
                </c:pt>
                <c:pt idx="16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08D-2F42-9B85-5277549D4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401491840"/>
        <c:axId val="401493376"/>
      </c:barChart>
      <c:catAx>
        <c:axId val="401491840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401493376"/>
        <c:crosses val="autoZero"/>
        <c:auto val="1"/>
        <c:lblAlgn val="ctr"/>
        <c:lblOffset val="100"/>
        <c:noMultiLvlLbl val="0"/>
      </c:catAx>
      <c:valAx>
        <c:axId val="401493376"/>
        <c:scaling>
          <c:orientation val="minMax"/>
          <c:max val="1"/>
          <c:min val="0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401491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 i="0" baseline="0">
          <a:latin typeface="Arial Narrow" panose="020B0606020202030204" pitchFamily="34" charset="0"/>
          <a:ea typeface="ＭＳ Ｐゴシック" panose="020B0600070205080204" pitchFamily="50" charset="-128"/>
        </a:defRPr>
      </a:pPr>
      <a:endParaRPr lang="ja-JP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 dirty="0"/>
              <a:t>{chart5}</a:t>
            </a:r>
          </a:p>
        </c:rich>
      </c:tx>
      <c:layout>
        <c:manualLayout>
          <c:xMode val="edge"/>
          <c:yMode val="edge"/>
          <c:x val="0.68419333333333332"/>
          <c:y val="0.93870133333333339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281018584141989E-2"/>
          <c:y val="3.2481089671769492E-2"/>
          <c:w val="0.58827861670044457"/>
          <c:h val="0.9350378206564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80">
                    <a:gamma/>
                    <a:shade val="66275"/>
                    <a:invGamma/>
                  </a:srgbClr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Pt>
            <c:idx val="11"/>
            <c:invertIfNegative val="0"/>
            <c:bubble3D val="0"/>
            <c:spPr>
              <a:gradFill flip="none" rotWithShape="1">
                <a:gsLst>
                  <a:gs pos="0">
                    <a:srgbClr val="000055"/>
                  </a:gs>
                  <a:gs pos="50000">
                    <a:srgbClr val="000080"/>
                  </a:gs>
                  <a:gs pos="100000">
                    <a:srgbClr val="000080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1-C8A7-CA47-BAAF-3316395C1E77}"/>
              </c:ext>
            </c:extLst>
          </c:dPt>
          <c:dPt>
            <c:idx val="12"/>
            <c:invertIfNegative val="0"/>
            <c:bubble3D val="0"/>
            <c:spPr>
              <a:gradFill flip="none" rotWithShape="1">
                <a:gsLst>
                  <a:gs pos="0">
                    <a:srgbClr val="000055"/>
                  </a:gs>
                  <a:gs pos="50000">
                    <a:srgbClr val="000080"/>
                  </a:gs>
                  <a:gs pos="100000">
                    <a:srgbClr val="000080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3-C8A7-CA47-BAAF-3316395C1E77}"/>
              </c:ext>
            </c:extLst>
          </c:dPt>
          <c:dPt>
            <c:idx val="13"/>
            <c:invertIfNegative val="0"/>
            <c:bubble3D val="0"/>
            <c:spPr>
              <a:gradFill flip="none" rotWithShape="1">
                <a:gsLst>
                  <a:gs pos="0">
                    <a:srgbClr val="000055"/>
                  </a:gs>
                  <a:gs pos="50000">
                    <a:srgbClr val="000080"/>
                  </a:gs>
                  <a:gs pos="100000">
                    <a:srgbClr val="000080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5-C8A7-CA47-BAAF-3316395C1E77}"/>
              </c:ext>
            </c:extLst>
          </c:dPt>
          <c:dPt>
            <c:idx val="14"/>
            <c:invertIfNegative val="0"/>
            <c:bubble3D val="0"/>
            <c:spPr>
              <a:gradFill flip="none" rotWithShape="1">
                <a:gsLst>
                  <a:gs pos="0">
                    <a:srgbClr val="000055"/>
                  </a:gs>
                  <a:gs pos="50000">
                    <a:srgbClr val="000080"/>
                  </a:gs>
                  <a:gs pos="100000">
                    <a:srgbClr val="000080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7-C8A7-CA47-BAAF-3316395C1E77}"/>
              </c:ext>
            </c:extLst>
          </c:dPt>
          <c:dPt>
            <c:idx val="15"/>
            <c:invertIfNegative val="0"/>
            <c:bubble3D val="0"/>
            <c:spPr>
              <a:gradFill flip="none" rotWithShape="1">
                <a:gsLst>
                  <a:gs pos="0">
                    <a:srgbClr val="000055"/>
                  </a:gs>
                  <a:gs pos="50000">
                    <a:srgbClr val="000080"/>
                  </a:gs>
                  <a:gs pos="100000">
                    <a:srgbClr val="000080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9-C8A7-CA47-BAAF-3316395C1E77}"/>
              </c:ext>
            </c:extLst>
          </c:dPt>
          <c:dPt>
            <c:idx val="16"/>
            <c:invertIfNegative val="0"/>
            <c:bubble3D val="0"/>
            <c:spPr>
              <a:gradFill flip="none" rotWithShape="1">
                <a:gsLst>
                  <a:gs pos="0">
                    <a:srgbClr val="444465"/>
                  </a:gs>
                  <a:gs pos="50000">
                    <a:srgbClr val="666699"/>
                  </a:gs>
                  <a:gs pos="100000">
                    <a:srgbClr val="666699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B-C8A7-CA47-BAAF-3316395C1E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  <c:pt idx="15">
                  <c:v>分類 16</c:v>
                </c:pt>
                <c:pt idx="16">
                  <c:v>分類 17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0.7</c:v>
                </c:pt>
                <c:pt idx="1">
                  <c:v>0.7</c:v>
                </c:pt>
                <c:pt idx="2">
                  <c:v>0.7</c:v>
                </c:pt>
                <c:pt idx="3">
                  <c:v>0.7</c:v>
                </c:pt>
                <c:pt idx="4">
                  <c:v>0.7</c:v>
                </c:pt>
                <c:pt idx="5">
                  <c:v>0.7</c:v>
                </c:pt>
                <c:pt idx="6">
                  <c:v>0.7</c:v>
                </c:pt>
                <c:pt idx="7">
                  <c:v>0.7</c:v>
                </c:pt>
                <c:pt idx="8">
                  <c:v>0.7</c:v>
                </c:pt>
                <c:pt idx="9">
                  <c:v>0.7</c:v>
                </c:pt>
                <c:pt idx="10">
                  <c:v>0.7</c:v>
                </c:pt>
                <c:pt idx="11">
                  <c:v>0.7</c:v>
                </c:pt>
                <c:pt idx="12">
                  <c:v>0.7</c:v>
                </c:pt>
                <c:pt idx="13">
                  <c:v>0.7</c:v>
                </c:pt>
                <c:pt idx="14">
                  <c:v>0.7</c:v>
                </c:pt>
                <c:pt idx="15">
                  <c:v>0.7</c:v>
                </c:pt>
                <c:pt idx="16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A7-CA47-BAAF-3316395C1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402007936"/>
        <c:axId val="402009472"/>
      </c:barChart>
      <c:catAx>
        <c:axId val="402007936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402009472"/>
        <c:crosses val="autoZero"/>
        <c:auto val="1"/>
        <c:lblAlgn val="ctr"/>
        <c:lblOffset val="100"/>
        <c:noMultiLvlLbl val="0"/>
      </c:catAx>
      <c:valAx>
        <c:axId val="402009472"/>
        <c:scaling>
          <c:orientation val="minMax"/>
          <c:max val="1"/>
          <c:min val="0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4020079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 i="0" baseline="0">
          <a:latin typeface="Arial Narrow" panose="020B0606020202030204" pitchFamily="34" charset="0"/>
          <a:ea typeface="ＭＳ Ｐゴシック" panose="020B0600070205080204" pitchFamily="50" charset="-128"/>
        </a:defRPr>
      </a:pPr>
      <a:endParaRPr lang="ja-JP"/>
    </a:p>
  </c:txPr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ja-JP" dirty="0"/>
              <a:t>{chart1}</a:t>
            </a:r>
          </a:p>
        </c:rich>
      </c:tx>
      <c:layout>
        <c:manualLayout>
          <c:xMode val="edge"/>
          <c:yMode val="edge"/>
          <c:x val="0.63190333333333315"/>
          <c:y val="0.93979999999999997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281018584141989E-2"/>
          <c:y val="3.2481089671769492E-2"/>
          <c:w val="0.58827861670044457"/>
          <c:h val="0.9350378206564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55"/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A16-E84E-BCA4-FFD1BE9E9022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A16-E84E-BCA4-FFD1BE9E9022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BA16-E84E-BCA4-FFD1BE9E9022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BA16-E84E-BCA4-FFD1BE9E9022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BA16-E84E-BCA4-FFD1BE9E9022}"/>
              </c:ext>
            </c:extLst>
          </c:dPt>
          <c:dPt>
            <c:idx val="16"/>
            <c:invertIfNegative val="0"/>
            <c:bubble3D val="0"/>
            <c:spPr>
              <a:gradFill flip="none" rotWithShape="1">
                <a:gsLst>
                  <a:gs pos="0">
                    <a:srgbClr val="444465"/>
                  </a:gs>
                  <a:gs pos="50000">
                    <a:srgbClr val="666699"/>
                  </a:gs>
                  <a:gs pos="100000">
                    <a:srgbClr val="666699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6-BA16-E84E-BCA4-FFD1BE9E90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  <c:pt idx="15">
                  <c:v>分類 16</c:v>
                </c:pt>
                <c:pt idx="16">
                  <c:v>分類 17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0.7</c:v>
                </c:pt>
                <c:pt idx="1">
                  <c:v>0.7</c:v>
                </c:pt>
                <c:pt idx="2">
                  <c:v>0.7</c:v>
                </c:pt>
                <c:pt idx="3">
                  <c:v>0.7</c:v>
                </c:pt>
                <c:pt idx="4">
                  <c:v>0.7</c:v>
                </c:pt>
                <c:pt idx="5">
                  <c:v>0.7</c:v>
                </c:pt>
                <c:pt idx="6">
                  <c:v>0.7</c:v>
                </c:pt>
                <c:pt idx="7">
                  <c:v>0.7</c:v>
                </c:pt>
                <c:pt idx="8">
                  <c:v>0.7</c:v>
                </c:pt>
                <c:pt idx="9">
                  <c:v>0.7</c:v>
                </c:pt>
                <c:pt idx="10">
                  <c:v>0.7</c:v>
                </c:pt>
                <c:pt idx="11">
                  <c:v>0.7</c:v>
                </c:pt>
                <c:pt idx="12">
                  <c:v>0.7</c:v>
                </c:pt>
                <c:pt idx="13">
                  <c:v>0.7</c:v>
                </c:pt>
                <c:pt idx="14">
                  <c:v>0.7</c:v>
                </c:pt>
                <c:pt idx="15">
                  <c:v>0.7</c:v>
                </c:pt>
                <c:pt idx="16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A16-E84E-BCA4-FFD1BE9E90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402030592"/>
        <c:axId val="402032128"/>
      </c:barChart>
      <c:catAx>
        <c:axId val="40203059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402032128"/>
        <c:crosses val="autoZero"/>
        <c:auto val="1"/>
        <c:lblAlgn val="ctr"/>
        <c:lblOffset val="100"/>
        <c:noMultiLvlLbl val="0"/>
      </c:catAx>
      <c:valAx>
        <c:axId val="402032128"/>
        <c:scaling>
          <c:orientation val="minMax"/>
          <c:max val="1"/>
          <c:min val="0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4020305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 i="0" baseline="0">
          <a:latin typeface="Arial Narrow" panose="020B0606020202030204" pitchFamily="34" charset="0"/>
          <a:ea typeface="ＭＳ Ｐゴシック" panose="020B0600070205080204" pitchFamily="50" charset="-128"/>
        </a:defRPr>
      </a:pPr>
      <a:endParaRPr lang="ja-JP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281018584141989E-2"/>
          <c:y val="3.2481089671769492E-2"/>
          <c:w val="0.58827861670044457"/>
          <c:h val="0.9350378206564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55"/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03D-6149-BE63-4CBADED5A0D9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803D-6149-BE63-4CBADED5A0D9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03D-6149-BE63-4CBADED5A0D9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803D-6149-BE63-4CBADED5A0D9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803D-6149-BE63-4CBADED5A0D9}"/>
              </c:ext>
            </c:extLst>
          </c:dPt>
          <c:dPt>
            <c:idx val="16"/>
            <c:invertIfNegative val="0"/>
            <c:bubble3D val="0"/>
            <c:spPr>
              <a:gradFill flip="none" rotWithShape="1">
                <a:gsLst>
                  <a:gs pos="0">
                    <a:srgbClr val="444465"/>
                  </a:gs>
                  <a:gs pos="50000">
                    <a:srgbClr val="666699"/>
                  </a:gs>
                  <a:gs pos="100000">
                    <a:srgbClr val="666699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6-803D-6149-BE63-4CBADED5A0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  <c:pt idx="15">
                  <c:v>分類 16</c:v>
                </c:pt>
                <c:pt idx="16">
                  <c:v>分類 17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0.2</c:v>
                </c:pt>
                <c:pt idx="1">
                  <c:v>0.33</c:v>
                </c:pt>
                <c:pt idx="2">
                  <c:v>0.67</c:v>
                </c:pt>
                <c:pt idx="3">
                  <c:v>0.33</c:v>
                </c:pt>
                <c:pt idx="4">
                  <c:v>0.13</c:v>
                </c:pt>
                <c:pt idx="5">
                  <c:v>0.13</c:v>
                </c:pt>
                <c:pt idx="6">
                  <c:v>0.27</c:v>
                </c:pt>
                <c:pt idx="7">
                  <c:v>0.2</c:v>
                </c:pt>
                <c:pt idx="8">
                  <c:v>0.2</c:v>
                </c:pt>
                <c:pt idx="9">
                  <c:v>7.0000000000000007E-2</c:v>
                </c:pt>
                <c:pt idx="10">
                  <c:v>0.27</c:v>
                </c:pt>
                <c:pt idx="11">
                  <c:v>0.2</c:v>
                </c:pt>
                <c:pt idx="12">
                  <c:v>7.0000000000000007E-2</c:v>
                </c:pt>
                <c:pt idx="13">
                  <c:v>0.13</c:v>
                </c:pt>
                <c:pt idx="14">
                  <c:v>0.13</c:v>
                </c:pt>
                <c:pt idx="15">
                  <c:v>7.0000000000000007E-2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03D-6149-BE63-4CBADED5A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388576384"/>
        <c:axId val="388577920"/>
      </c:barChart>
      <c:catAx>
        <c:axId val="388576384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388577920"/>
        <c:crosses val="autoZero"/>
        <c:auto val="1"/>
        <c:lblAlgn val="ctr"/>
        <c:lblOffset val="100"/>
        <c:noMultiLvlLbl val="0"/>
      </c:catAx>
      <c:valAx>
        <c:axId val="388577920"/>
        <c:scaling>
          <c:orientation val="minMax"/>
          <c:max val="1"/>
          <c:min val="0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388576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 i="0" baseline="0">
          <a:latin typeface="Arial Narrow" panose="020B0606020202030204" pitchFamily="34" charset="0"/>
          <a:ea typeface="ＭＳ Ｐゴシック" panose="020B0600070205080204" pitchFamily="50" charset="-128"/>
        </a:defRPr>
      </a:pPr>
      <a:endParaRPr lang="ja-JP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281018584141989E-2"/>
          <c:y val="3.2481089671769492E-2"/>
          <c:w val="0.58827861670044457"/>
          <c:h val="0.93503782065646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rgbClr val="000055"/>
                </a:gs>
                <a:gs pos="50000">
                  <a:srgbClr val="000080"/>
                </a:gs>
                <a:gs pos="100000">
                  <a:srgbClr val="000080">
                    <a:gamma/>
                    <a:shade val="66275"/>
                    <a:invGamma/>
                  </a:srgbClr>
                </a:gs>
              </a:gsLst>
              <a:lin ang="5400000" scaled="1"/>
              <a:tileRect/>
            </a:gradFill>
          </c:spPr>
          <c:invertIfNegative val="0"/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D41-AA43-A10F-155BAEA13ADE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D41-AA43-A10F-155BAEA13ADE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6D41-AA43-A10F-155BAEA13ADE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6D41-AA43-A10F-155BAEA13ADE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6D41-AA43-A10F-155BAEA13ADE}"/>
              </c:ext>
            </c:extLst>
          </c:dPt>
          <c:dPt>
            <c:idx val="16"/>
            <c:invertIfNegative val="0"/>
            <c:bubble3D val="0"/>
            <c:spPr>
              <a:gradFill flip="none" rotWithShape="1">
                <a:gsLst>
                  <a:gs pos="0">
                    <a:srgbClr val="444465"/>
                  </a:gs>
                  <a:gs pos="50000">
                    <a:srgbClr val="666699"/>
                  </a:gs>
                  <a:gs pos="100000">
                    <a:srgbClr val="666699">
                      <a:gamma/>
                      <a:shade val="66275"/>
                      <a:invGamma/>
                    </a:srgbClr>
                  </a:gs>
                </a:gsLst>
                <a:lin ang="5400000" scaled="1"/>
                <a:tileRect/>
              </a:gradFill>
            </c:spPr>
            <c:extLst>
              <c:ext xmlns:c16="http://schemas.microsoft.com/office/drawing/2014/chart" uri="{C3380CC4-5D6E-409C-BE32-E72D297353CC}">
                <c16:uniqueId val="{00000006-6D41-AA43-A10F-155BAEA13A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Sheet1!$A$2:$A$18</c:f>
              <c:strCache>
                <c:ptCount val="17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  <c:pt idx="4">
                  <c:v>分類 5</c:v>
                </c:pt>
                <c:pt idx="5">
                  <c:v>分類 6</c:v>
                </c:pt>
                <c:pt idx="6">
                  <c:v>分類 7</c:v>
                </c:pt>
                <c:pt idx="7">
                  <c:v>分類 8</c:v>
                </c:pt>
                <c:pt idx="8">
                  <c:v>分類 9</c:v>
                </c:pt>
                <c:pt idx="9">
                  <c:v>分類 10</c:v>
                </c:pt>
                <c:pt idx="10">
                  <c:v>分類 11</c:v>
                </c:pt>
                <c:pt idx="11">
                  <c:v>分類 12</c:v>
                </c:pt>
                <c:pt idx="12">
                  <c:v>分類 13</c:v>
                </c:pt>
                <c:pt idx="13">
                  <c:v>分類 14</c:v>
                </c:pt>
                <c:pt idx="14">
                  <c:v>分類 15</c:v>
                </c:pt>
                <c:pt idx="15">
                  <c:v>分類 16</c:v>
                </c:pt>
                <c:pt idx="16">
                  <c:v>分類 17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0.13</c:v>
                </c:pt>
                <c:pt idx="1">
                  <c:v>0.13</c:v>
                </c:pt>
                <c:pt idx="2">
                  <c:v>0.33</c:v>
                </c:pt>
                <c:pt idx="3">
                  <c:v>0.33</c:v>
                </c:pt>
                <c:pt idx="4">
                  <c:v>0.4</c:v>
                </c:pt>
                <c:pt idx="5">
                  <c:v>0.2</c:v>
                </c:pt>
                <c:pt idx="6">
                  <c:v>0.13</c:v>
                </c:pt>
                <c:pt idx="7">
                  <c:v>0.2</c:v>
                </c:pt>
                <c:pt idx="8">
                  <c:v>0.2</c:v>
                </c:pt>
                <c:pt idx="9">
                  <c:v>7.0000000000000007E-2</c:v>
                </c:pt>
                <c:pt idx="10">
                  <c:v>0.33</c:v>
                </c:pt>
                <c:pt idx="11">
                  <c:v>0.13</c:v>
                </c:pt>
                <c:pt idx="12">
                  <c:v>0.13</c:v>
                </c:pt>
                <c:pt idx="13">
                  <c:v>0</c:v>
                </c:pt>
                <c:pt idx="14">
                  <c:v>0.13</c:v>
                </c:pt>
                <c:pt idx="15">
                  <c:v>7.0000000000000007E-2</c:v>
                </c:pt>
                <c:pt idx="1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D41-AA43-A10F-155BAEA13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394460160"/>
        <c:axId val="396026624"/>
      </c:barChart>
      <c:catAx>
        <c:axId val="394460160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>
            <a:noFill/>
          </a:ln>
        </c:spPr>
        <c:crossAx val="396026624"/>
        <c:crosses val="autoZero"/>
        <c:auto val="1"/>
        <c:lblAlgn val="ctr"/>
        <c:lblOffset val="100"/>
        <c:noMultiLvlLbl val="0"/>
      </c:catAx>
      <c:valAx>
        <c:axId val="396026624"/>
        <c:scaling>
          <c:orientation val="minMax"/>
          <c:max val="1"/>
          <c:min val="0"/>
        </c:scaling>
        <c:delete val="0"/>
        <c:axPos val="t"/>
        <c:numFmt formatCode="0%" sourceLinked="1"/>
        <c:majorTickMark val="none"/>
        <c:minorTickMark val="none"/>
        <c:tickLblPos val="none"/>
        <c:spPr>
          <a:ln>
            <a:noFill/>
          </a:ln>
        </c:spPr>
        <c:crossAx val="394460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200" b="1" i="0" baseline="0">
          <a:latin typeface="Arial Narrow" panose="020B0606020202030204" pitchFamily="34" charset="0"/>
          <a:ea typeface="ＭＳ Ｐゴシック" panose="020B0600070205080204" pitchFamily="50" charset="-128"/>
        </a:defRPr>
      </a:pPr>
      <a:endParaRPr lang="ja-JP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0.07273</cdr:x>
      <cdr:y>0.03774</cdr:y>
    </cdr:from>
    <cdr:to>
      <cdr:x>0.07273</cdr:x>
      <cdr:y>0.96226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1C0891DB-AA17-AA46-B0F4-D65D53B4849C}"/>
            </a:ext>
          </a:extLst>
        </cdr:cNvPr>
        <cdr:cNvCxnSpPr/>
      </cdr:nvCxnSpPr>
      <cdr:spPr>
        <a:xfrm xmlns:a="http://schemas.openxmlformats.org/drawingml/2006/main">
          <a:off x="288040" y="144020"/>
          <a:ext cx="0" cy="352849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0.07204</cdr:x>
      <cdr:y>0.0404</cdr:y>
    </cdr:from>
    <cdr:to>
      <cdr:x>0.07204</cdr:x>
      <cdr:y>0.95954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9E4D26AA-B032-CA48-B0CF-14D5033AE7B0}"/>
            </a:ext>
          </a:extLst>
        </cdr:cNvPr>
        <cdr:cNvCxnSpPr/>
      </cdr:nvCxnSpPr>
      <cdr:spPr>
        <a:xfrm xmlns:a="http://schemas.openxmlformats.org/drawingml/2006/main">
          <a:off x="140061" y="186294"/>
          <a:ext cx="0" cy="423806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0.07204</cdr:x>
      <cdr:y>0.0404</cdr:y>
    </cdr:from>
    <cdr:to>
      <cdr:x>0.07204</cdr:x>
      <cdr:y>0.95954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A1A78961-EDCF-0B43-B3D3-0DB9D941E047}"/>
            </a:ext>
          </a:extLst>
        </cdr:cNvPr>
        <cdr:cNvCxnSpPr/>
      </cdr:nvCxnSpPr>
      <cdr:spPr>
        <a:xfrm xmlns:a="http://schemas.openxmlformats.org/drawingml/2006/main">
          <a:off x="140061" y="186294"/>
          <a:ext cx="0" cy="423806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0.07204</cdr:x>
      <cdr:y>0.0404</cdr:y>
    </cdr:from>
    <cdr:to>
      <cdr:x>0.07204</cdr:x>
      <cdr:y>0.95954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AD96035C-E1D0-BE45-9AC2-6AF2B77E4F96}"/>
            </a:ext>
          </a:extLst>
        </cdr:cNvPr>
        <cdr:cNvCxnSpPr/>
      </cdr:nvCxnSpPr>
      <cdr:spPr>
        <a:xfrm xmlns:a="http://schemas.openxmlformats.org/drawingml/2006/main">
          <a:off x="140061" y="186294"/>
          <a:ext cx="0" cy="423806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0.07273</cdr:x>
      <cdr:y>0.03774</cdr:y>
    </cdr:from>
    <cdr:to>
      <cdr:x>0.07273</cdr:x>
      <cdr:y>0.96226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1C0891DB-AA17-AA46-B0F4-D65D53B4849C}"/>
            </a:ext>
          </a:extLst>
        </cdr:cNvPr>
        <cdr:cNvCxnSpPr/>
      </cdr:nvCxnSpPr>
      <cdr:spPr>
        <a:xfrm xmlns:a="http://schemas.openxmlformats.org/drawingml/2006/main">
          <a:off x="288040" y="144020"/>
          <a:ext cx="0" cy="352849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0.07204</cdr:x>
      <cdr:y>0.0404</cdr:y>
    </cdr:from>
    <cdr:to>
      <cdr:x>0.07204</cdr:x>
      <cdr:y>0.95954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B70BDC76-456E-7247-BA5F-48FC0ECED89C}"/>
            </a:ext>
          </a:extLst>
        </cdr:cNvPr>
        <cdr:cNvCxnSpPr/>
      </cdr:nvCxnSpPr>
      <cdr:spPr>
        <a:xfrm xmlns:a="http://schemas.openxmlformats.org/drawingml/2006/main">
          <a:off x="140061" y="186294"/>
          <a:ext cx="0" cy="423806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0.07204</cdr:x>
      <cdr:y>0.0404</cdr:y>
    </cdr:from>
    <cdr:to>
      <cdr:x>0.07204</cdr:x>
      <cdr:y>0.95954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F91FA833-0B33-A243-A96F-F7FDCB1BBDB0}"/>
            </a:ext>
          </a:extLst>
        </cdr:cNvPr>
        <cdr:cNvCxnSpPr/>
      </cdr:nvCxnSpPr>
      <cdr:spPr>
        <a:xfrm xmlns:a="http://schemas.openxmlformats.org/drawingml/2006/main">
          <a:off x="140061" y="186294"/>
          <a:ext cx="0" cy="423806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0.07204</cdr:x>
      <cdr:y>0.0404</cdr:y>
    </cdr:from>
    <cdr:to>
      <cdr:x>0.07204</cdr:x>
      <cdr:y>0.95954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9E4D26AA-B032-CA48-B0CF-14D5033AE7B0}"/>
            </a:ext>
          </a:extLst>
        </cdr:cNvPr>
        <cdr:cNvCxnSpPr/>
      </cdr:nvCxnSpPr>
      <cdr:spPr>
        <a:xfrm xmlns:a="http://schemas.openxmlformats.org/drawingml/2006/main">
          <a:off x="140061" y="186294"/>
          <a:ext cx="0" cy="423806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0.07204</cdr:x>
      <cdr:y>0.0404</cdr:y>
    </cdr:from>
    <cdr:to>
      <cdr:x>0.07204</cdr:x>
      <cdr:y>0.95954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A1A78961-EDCF-0B43-B3D3-0DB9D941E047}"/>
            </a:ext>
          </a:extLst>
        </cdr:cNvPr>
        <cdr:cNvCxnSpPr/>
      </cdr:nvCxnSpPr>
      <cdr:spPr>
        <a:xfrm xmlns:a="http://schemas.openxmlformats.org/drawingml/2006/main">
          <a:off x="140061" y="186294"/>
          <a:ext cx="0" cy="423806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0.07204</cdr:x>
      <cdr:y>0.0404</cdr:y>
    </cdr:from>
    <cdr:to>
      <cdr:x>0.07204</cdr:x>
      <cdr:y>0.95954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AD96035C-E1D0-BE45-9AC2-6AF2B77E4F96}"/>
            </a:ext>
          </a:extLst>
        </cdr:cNvPr>
        <cdr:cNvCxnSpPr/>
      </cdr:nvCxnSpPr>
      <cdr:spPr>
        <a:xfrm xmlns:a="http://schemas.openxmlformats.org/drawingml/2006/main">
          <a:off x="140061" y="186294"/>
          <a:ext cx="0" cy="423806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0.07204</cdr:x>
      <cdr:y>0.0404</cdr:y>
    </cdr:from>
    <cdr:to>
      <cdr:x>0.07204</cdr:x>
      <cdr:y>0.95954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B70BDC76-456E-7247-BA5F-48FC0ECED89C}"/>
            </a:ext>
          </a:extLst>
        </cdr:cNvPr>
        <cdr:cNvCxnSpPr/>
      </cdr:nvCxnSpPr>
      <cdr:spPr>
        <a:xfrm xmlns:a="http://schemas.openxmlformats.org/drawingml/2006/main">
          <a:off x="140061" y="186294"/>
          <a:ext cx="0" cy="423806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0.07204</cdr:x>
      <cdr:y>0.0404</cdr:y>
    </cdr:from>
    <cdr:to>
      <cdr:x>0.07204</cdr:x>
      <cdr:y>0.95954</cdr:y>
    </cdr:to>
    <cdr:cxnSp macro="">
      <cdr:nvCxnSpPr>
        <cdr:cNvPr id="3" name="直線コネクタ 2">
          <a:extLst xmlns:a="http://schemas.openxmlformats.org/drawingml/2006/main">
            <a:ext uri="{FF2B5EF4-FFF2-40B4-BE49-F238E27FC236}">
              <a16:creationId xmlns:a16="http://schemas.microsoft.com/office/drawing/2014/main" id="{F91FA833-0B33-A243-A96F-F7FDCB1BBDB0}"/>
            </a:ext>
          </a:extLst>
        </cdr:cNvPr>
        <cdr:cNvCxnSpPr/>
      </cdr:nvCxnSpPr>
      <cdr:spPr>
        <a:xfrm xmlns:a="http://schemas.openxmlformats.org/drawingml/2006/main">
          <a:off x="140061" y="186294"/>
          <a:ext cx="0" cy="4238069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5EC87-B860-44B4-A250-C4E18DF06252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FBBCD-9C5F-4483-981D-385C462500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15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3ECE6-5399-42E5-9919-524D3583EC1A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33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3ECE6-5399-42E5-9919-524D3583EC1A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3ECE6-5399-42E5-9919-524D3583EC1A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633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63ECE6-5399-42E5-9919-524D3583EC1A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191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6"/>
          <p:cNvSpPr>
            <a:spLocks noChangeArrowheads="1"/>
          </p:cNvSpPr>
          <p:nvPr userDrawn="1"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48" name="Rectangle 17"/>
          <p:cNvSpPr>
            <a:spLocks noChangeArrowheads="1"/>
          </p:cNvSpPr>
          <p:nvPr userDrawn="1"/>
        </p:nvSpPr>
        <p:spPr bwMode="gray">
          <a:xfrm>
            <a:off x="0" y="115888"/>
            <a:ext cx="9906000" cy="144462"/>
          </a:xfrm>
          <a:prstGeom prst="rect">
            <a:avLst/>
          </a:prstGeom>
          <a:pattFill prst="narHorz">
            <a:fgClr>
              <a:srgbClr val="C0C0C0"/>
            </a:fgClr>
            <a:bgClr>
              <a:schemeClr val="bg1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49" name="Picture 18" descr="021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8" r="8896"/>
          <a:stretch>
            <a:fillRect/>
          </a:stretch>
        </p:blipFill>
        <p:spPr bwMode="gray">
          <a:xfrm>
            <a:off x="200025" y="358775"/>
            <a:ext cx="23050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19"/>
          <p:cNvSpPr>
            <a:spLocks noChangeArrowheads="1"/>
          </p:cNvSpPr>
          <p:nvPr userDrawn="1"/>
        </p:nvSpPr>
        <p:spPr bwMode="gray">
          <a:xfrm>
            <a:off x="0" y="260350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51" name="Rectangle 20"/>
          <p:cNvSpPr>
            <a:spLocks noChangeArrowheads="1"/>
          </p:cNvSpPr>
          <p:nvPr userDrawn="1"/>
        </p:nvSpPr>
        <p:spPr bwMode="gray">
          <a:xfrm>
            <a:off x="0" y="0"/>
            <a:ext cx="9906000" cy="152400"/>
          </a:xfrm>
          <a:prstGeom prst="rect">
            <a:avLst/>
          </a:prstGeom>
          <a:solidFill>
            <a:srgbClr val="00003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52" name="Line 21"/>
          <p:cNvSpPr>
            <a:spLocks noChangeShapeType="1"/>
          </p:cNvSpPr>
          <p:nvPr userDrawn="1"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 bwMode="gray">
          <a:xfrm>
            <a:off x="1352600" y="2350041"/>
            <a:ext cx="7200800" cy="461665"/>
          </a:xfrm>
          <a:prstGeom prst="rect">
            <a:avLst/>
          </a:prstGeom>
        </p:spPr>
        <p:txBody>
          <a:bodyPr anchor="t" anchorCtr="1"/>
          <a:lstStyle>
            <a:lvl1pPr algn="l" fontAlgn="base">
              <a:defRPr lang="ja-JP" altLang="en-US" sz="3000" b="1" kern="1200" baseline="0" dirty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 bwMode="gray">
          <a:xfrm>
            <a:off x="1352600" y="2998113"/>
            <a:ext cx="7200800" cy="409343"/>
          </a:xfrm>
        </p:spPr>
        <p:txBody>
          <a:bodyPr anchor="t" anchorCtr="1"/>
          <a:lstStyle>
            <a:lvl1pPr marL="0" indent="0" algn="l" fontAlgn="base">
              <a:buNone/>
              <a:defRPr lang="ja-JP" altLang="en-US" sz="2800" b="1" kern="1200" baseline="0" dirty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352123" y="4509120"/>
            <a:ext cx="7201756" cy="204671"/>
          </a:xfrm>
        </p:spPr>
        <p:txBody>
          <a:bodyPr anchor="t" anchorCtr="1"/>
          <a:lstStyle>
            <a:lvl1pPr algn="l" defTabSz="839788" rtl="0" eaLnBrk="0" fontAlgn="base" hangingPunct="0">
              <a:spcBef>
                <a:spcPct val="100000"/>
              </a:spcBef>
              <a:spcAft>
                <a:spcPct val="0"/>
              </a:spcAft>
              <a:defRPr kumimoji="0" lang="ja-JP" altLang="en-US" sz="140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20XX</a:t>
            </a:r>
            <a:r>
              <a:rPr kumimoji="1" lang="ja-JP" altLang="en-US" dirty="0"/>
              <a:t>年</a:t>
            </a:r>
            <a:r>
              <a:rPr kumimoji="1" lang="en-US" altLang="ja-JP" dirty="0"/>
              <a:t>XX</a:t>
            </a:r>
            <a:r>
              <a:rPr kumimoji="1" lang="ja-JP" altLang="en-US" dirty="0"/>
              <a:t>月</a:t>
            </a:r>
            <a:r>
              <a:rPr kumimoji="1" lang="en-US" altLang="ja-JP" dirty="0"/>
              <a:t>XX</a:t>
            </a:r>
            <a:r>
              <a:rPr kumimoji="1" lang="ja-JP" altLang="en-US" dirty="0"/>
              <a:t>日</a:t>
            </a:r>
          </a:p>
        </p:txBody>
      </p:sp>
      <p:sp>
        <p:nvSpPr>
          <p:cNvPr id="43" name="Text Box 22"/>
          <p:cNvSpPr txBox="1">
            <a:spLocks noChangeArrowheads="1"/>
          </p:cNvSpPr>
          <p:nvPr userDrawn="1"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2019  M3, Inc.  All rights reserved.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00" y="5021263"/>
            <a:ext cx="2160000" cy="60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07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 bwMode="gray">
          <a:xfrm>
            <a:off x="560512" y="1340768"/>
            <a:ext cx="8784976" cy="1338828"/>
          </a:xfrm>
        </p:spPr>
        <p:txBody>
          <a:bodyPr/>
          <a:lstStyle>
            <a:lvl1pPr fontAlgn="base">
              <a:lnSpc>
                <a:spcPct val="90000"/>
              </a:lnSpc>
              <a:spcBef>
                <a:spcPts val="900"/>
              </a:spcBef>
              <a:defRPr sz="1600" b="0" i="0" baseline="0">
                <a:latin typeface="+mj-lt"/>
                <a:ea typeface="+mj-ea"/>
              </a:defRPr>
            </a:lvl1pPr>
            <a:lvl2pPr marL="217488" indent="-217488" fontAlgn="base">
              <a:lnSpc>
                <a:spcPct val="90000"/>
              </a:lnSpc>
              <a:spcBef>
                <a:spcPts val="900"/>
              </a:spcBef>
              <a:defRPr sz="1600" b="0" i="0" baseline="0">
                <a:latin typeface="+mj-lt"/>
                <a:ea typeface="+mj-ea"/>
              </a:defRPr>
            </a:lvl2pPr>
            <a:lvl3pPr marL="419100" indent="-179388" fontAlgn="base">
              <a:lnSpc>
                <a:spcPct val="90000"/>
              </a:lnSpc>
              <a:defRPr sz="1600" b="0" i="0" baseline="0">
                <a:latin typeface="+mj-lt"/>
                <a:ea typeface="+mj-ea"/>
              </a:defRPr>
            </a:lvl3pPr>
            <a:lvl4pPr marL="581025" indent="-150813" fontAlgn="base">
              <a:lnSpc>
                <a:spcPct val="90000"/>
              </a:lnSpc>
              <a:defRPr sz="1600" b="0" i="0" baseline="0">
                <a:latin typeface="+mj-lt"/>
                <a:ea typeface="+mj-ea"/>
              </a:defRPr>
            </a:lvl4pPr>
            <a:lvl5pPr marL="809625" indent="-217488" fontAlgn="base">
              <a:lnSpc>
                <a:spcPct val="90000"/>
              </a:lnSpc>
              <a:defRPr sz="1600" b="0" i="0" baseline="0">
                <a:latin typeface="+mj-lt"/>
                <a:ea typeface="+mj-ea"/>
              </a:defRPr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fontAlgn="base">
              <a:defRPr/>
            </a:lvl1pPr>
          </a:lstStyle>
          <a:p>
            <a:r>
              <a:rPr kumimoji="1" lang="en-US" altLang="ja-JP" dirty="0"/>
              <a:t>Click to add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137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fontAlgn="base">
              <a:defRPr/>
            </a:lvl1pPr>
          </a:lstStyle>
          <a:p>
            <a:r>
              <a:rPr kumimoji="1" lang="en-US" altLang="ja-JP" dirty="0"/>
              <a:t>Click to add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032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6" name="Line 43"/>
          <p:cNvSpPr>
            <a:spLocks noChangeShapeType="1"/>
          </p:cNvSpPr>
          <p:nvPr userDrawn="1"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 userDrawn="1"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2019  M3, Inc.  All rights reserved.</a:t>
            </a:r>
          </a:p>
        </p:txBody>
      </p:sp>
      <p:sp>
        <p:nvSpPr>
          <p:cNvPr id="19" name="テキスト ボックス 18"/>
          <p:cNvSpPr txBox="1"/>
          <p:nvPr userDrawn="1"/>
        </p:nvSpPr>
        <p:spPr bwMode="gray">
          <a:xfrm>
            <a:off x="8778949" y="6660788"/>
            <a:ext cx="7200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DE4BE65-3488-4977-A6A5-DA13420C2C5F}" type="slidenum">
              <a:rPr kumimoji="0" lang="ja-JP" altLang="en-US" sz="90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ja-JP" altLang="en-US" sz="900" dirty="0">
              <a:solidFill>
                <a:srgbClr val="000000"/>
              </a:solidFill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20" name="Rectangle 38"/>
          <p:cNvSpPr>
            <a:spLocks noChangeArrowheads="1"/>
          </p:cNvSpPr>
          <p:nvPr userDrawn="1"/>
        </p:nvSpPr>
        <p:spPr bwMode="gray">
          <a:xfrm>
            <a:off x="0" y="0"/>
            <a:ext cx="9906000" cy="49213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1" name="Rectangle 35"/>
          <p:cNvSpPr>
            <a:spLocks noChangeArrowheads="1"/>
          </p:cNvSpPr>
          <p:nvPr userDrawn="1"/>
        </p:nvSpPr>
        <p:spPr bwMode="gray">
          <a:xfrm>
            <a:off x="0" y="44624"/>
            <a:ext cx="9906000" cy="71438"/>
          </a:xfrm>
          <a:prstGeom prst="rect">
            <a:avLst/>
          </a:prstGeom>
          <a:pattFill prst="narHorz">
            <a:fgClr>
              <a:srgbClr val="C0C0C0"/>
            </a:fgClr>
            <a:bgClr>
              <a:schemeClr val="bg1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lvl="0" fontAlgn="base"/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2" name="Rectangle 36"/>
          <p:cNvSpPr>
            <a:spLocks noChangeArrowheads="1"/>
          </p:cNvSpPr>
          <p:nvPr userDrawn="1"/>
        </p:nvSpPr>
        <p:spPr bwMode="gray">
          <a:xfrm>
            <a:off x="0" y="151200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3" name="Rectangle 35"/>
          <p:cNvSpPr>
            <a:spLocks noChangeArrowheads="1"/>
          </p:cNvSpPr>
          <p:nvPr userDrawn="1"/>
        </p:nvSpPr>
        <p:spPr bwMode="gray">
          <a:xfrm>
            <a:off x="0" y="116632"/>
            <a:ext cx="9906000" cy="36000"/>
          </a:xfrm>
          <a:prstGeom prst="rect">
            <a:avLst/>
          </a:prstGeom>
          <a:solidFill>
            <a:srgbClr val="00003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 dirty="0">
              <a:ea typeface="ＭＳ Ｐゴシック" pitchFamily="50" charset="-12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8" y="6635025"/>
            <a:ext cx="268625" cy="1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103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6"/>
          <p:cNvSpPr>
            <a:spLocks noChangeArrowheads="1"/>
          </p:cNvSpPr>
          <p:nvPr userDrawn="1"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48" name="Rectangle 17"/>
          <p:cNvSpPr>
            <a:spLocks noChangeArrowheads="1"/>
          </p:cNvSpPr>
          <p:nvPr userDrawn="1"/>
        </p:nvSpPr>
        <p:spPr bwMode="gray">
          <a:xfrm>
            <a:off x="0" y="115888"/>
            <a:ext cx="9906000" cy="144462"/>
          </a:xfrm>
          <a:prstGeom prst="rect">
            <a:avLst/>
          </a:prstGeom>
          <a:pattFill prst="narHorz">
            <a:fgClr>
              <a:srgbClr val="C0C0C0"/>
            </a:fgClr>
            <a:bgClr>
              <a:schemeClr val="bg1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49" name="Picture 18" descr="021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8" r="8896"/>
          <a:stretch>
            <a:fillRect/>
          </a:stretch>
        </p:blipFill>
        <p:spPr bwMode="gray">
          <a:xfrm>
            <a:off x="200025" y="358775"/>
            <a:ext cx="23050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19"/>
          <p:cNvSpPr>
            <a:spLocks noChangeArrowheads="1"/>
          </p:cNvSpPr>
          <p:nvPr userDrawn="1"/>
        </p:nvSpPr>
        <p:spPr bwMode="gray">
          <a:xfrm>
            <a:off x="0" y="260350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51" name="Rectangle 20"/>
          <p:cNvSpPr>
            <a:spLocks noChangeArrowheads="1"/>
          </p:cNvSpPr>
          <p:nvPr userDrawn="1"/>
        </p:nvSpPr>
        <p:spPr bwMode="gray">
          <a:xfrm>
            <a:off x="0" y="0"/>
            <a:ext cx="9906000" cy="152400"/>
          </a:xfrm>
          <a:prstGeom prst="rect">
            <a:avLst/>
          </a:prstGeom>
          <a:solidFill>
            <a:srgbClr val="00003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52" name="Line 21"/>
          <p:cNvSpPr>
            <a:spLocks noChangeShapeType="1"/>
          </p:cNvSpPr>
          <p:nvPr userDrawn="1"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 bwMode="gray">
          <a:xfrm>
            <a:off x="1352600" y="2350041"/>
            <a:ext cx="7200800" cy="461665"/>
          </a:xfrm>
          <a:prstGeom prst="rect">
            <a:avLst/>
          </a:prstGeom>
        </p:spPr>
        <p:txBody>
          <a:bodyPr anchor="t" anchorCtr="1"/>
          <a:lstStyle>
            <a:lvl1pPr algn="l" fontAlgn="base">
              <a:defRPr lang="ja-JP" altLang="en-US" sz="3000" b="1" kern="1200" baseline="0" dirty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 bwMode="gray">
          <a:xfrm>
            <a:off x="1352600" y="2998113"/>
            <a:ext cx="7200800" cy="409343"/>
          </a:xfrm>
        </p:spPr>
        <p:txBody>
          <a:bodyPr anchor="t" anchorCtr="1"/>
          <a:lstStyle>
            <a:lvl1pPr marL="0" indent="0" algn="l" fontAlgn="base">
              <a:buNone/>
              <a:defRPr lang="ja-JP" altLang="en-US" sz="2800" b="1" kern="1200" baseline="0" dirty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352123" y="4509120"/>
            <a:ext cx="7201756" cy="204671"/>
          </a:xfrm>
        </p:spPr>
        <p:txBody>
          <a:bodyPr anchor="t" anchorCtr="1"/>
          <a:lstStyle>
            <a:lvl1pPr algn="l" defTabSz="839788" rtl="0" eaLnBrk="0" fontAlgn="base" hangingPunct="0">
              <a:spcBef>
                <a:spcPct val="100000"/>
              </a:spcBef>
              <a:spcAft>
                <a:spcPct val="0"/>
              </a:spcAft>
              <a:defRPr kumimoji="0" lang="ja-JP" altLang="en-US" sz="1400" kern="1200" spc="3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20XX</a:t>
            </a:r>
            <a:r>
              <a:rPr kumimoji="1" lang="ja-JP" altLang="en-US" dirty="0"/>
              <a:t>年</a:t>
            </a:r>
            <a:r>
              <a:rPr kumimoji="1" lang="en-US" altLang="ja-JP" dirty="0"/>
              <a:t>XX</a:t>
            </a:r>
            <a:r>
              <a:rPr kumimoji="1" lang="ja-JP" altLang="en-US" dirty="0"/>
              <a:t>月</a:t>
            </a:r>
            <a:r>
              <a:rPr kumimoji="1" lang="en-US" altLang="ja-JP" dirty="0"/>
              <a:t>XX</a:t>
            </a:r>
            <a:r>
              <a:rPr kumimoji="1" lang="ja-JP" altLang="en-US" dirty="0"/>
              <a:t>日</a:t>
            </a:r>
          </a:p>
        </p:txBody>
      </p:sp>
      <p:sp>
        <p:nvSpPr>
          <p:cNvPr id="43" name="Text Box 22"/>
          <p:cNvSpPr txBox="1">
            <a:spLocks noChangeArrowheads="1"/>
          </p:cNvSpPr>
          <p:nvPr userDrawn="1"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2018  M3, Inc.  All rights reserved.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00" y="5021263"/>
            <a:ext cx="2160000" cy="60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454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1280592" y="1772816"/>
            <a:ext cx="7344816" cy="2000548"/>
          </a:xfrm>
        </p:spPr>
        <p:txBody>
          <a:bodyPr anchor="t" anchorCtr="1"/>
          <a:lstStyle>
            <a:lvl1pPr fontAlgn="base">
              <a:lnSpc>
                <a:spcPct val="100000"/>
              </a:lnSpc>
              <a:spcBef>
                <a:spcPts val="600"/>
              </a:spcBef>
              <a:defRPr kumimoji="0" lang="ja-JP" altLang="en-US" sz="220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304800" indent="-303213" fontAlgn="base">
              <a:lnSpc>
                <a:spcPct val="100000"/>
              </a:lnSpc>
              <a:spcBef>
                <a:spcPts val="600"/>
              </a:spcBef>
              <a:defRPr kumimoji="0" lang="ja-JP" altLang="en-US" sz="220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617538" indent="-255588" fontAlgn="base">
              <a:lnSpc>
                <a:spcPct val="100000"/>
              </a:lnSpc>
              <a:spcBef>
                <a:spcPts val="600"/>
              </a:spcBef>
              <a:defRPr kumimoji="0" lang="ja-JP" altLang="en-US" sz="220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857250" indent="-209550" fontAlgn="base">
              <a:lnSpc>
                <a:spcPct val="100000"/>
              </a:lnSpc>
              <a:spcBef>
                <a:spcPts val="600"/>
              </a:spcBef>
              <a:defRPr kumimoji="0" lang="ja-JP" altLang="en-US" sz="220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1200150" indent="-350838" fontAlgn="base">
              <a:lnSpc>
                <a:spcPct val="100000"/>
              </a:lnSpc>
              <a:spcBef>
                <a:spcPts val="600"/>
              </a:spcBef>
              <a:defRPr kumimoji="0" lang="ja-JP" altLang="en-US" sz="2200" kern="1200" baseline="0" dirty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fontAlgn="base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6283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0" y="2420888"/>
            <a:ext cx="9906000" cy="1150937"/>
          </a:xfrm>
          <a:prstGeom prst="rect">
            <a:avLst/>
          </a:prstGeom>
          <a:solidFill>
            <a:srgbClr val="000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fontAlgn="base"/>
            <a:endParaRPr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 bwMode="gray">
          <a:xfrm>
            <a:off x="560512" y="2762446"/>
            <a:ext cx="8784976" cy="467820"/>
          </a:xfrm>
        </p:spPr>
        <p:txBody>
          <a:bodyPr lIns="0" tIns="0" rIns="0" bIns="0" anchor="ctr" anchorCtr="1">
            <a:spAutoFit/>
          </a:bodyPr>
          <a:lstStyle>
            <a:lvl1pPr fontAlgn="base">
              <a:defRPr kumimoji="1" lang="ja-JP" altLang="en-US" sz="3200" b="0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0"/>
          </p:nvPr>
        </p:nvSpPr>
        <p:spPr bwMode="gray">
          <a:xfrm>
            <a:off x="560388" y="3861048"/>
            <a:ext cx="8785225" cy="1469633"/>
          </a:xfrm>
        </p:spPr>
        <p:txBody>
          <a:bodyPr anchor="t" anchorCtr="1"/>
          <a:lstStyle>
            <a:lvl1pPr fontAlgn="base">
              <a:lnSpc>
                <a:spcPct val="95000"/>
              </a:lnSpc>
              <a:spcBef>
                <a:spcPts val="600"/>
              </a:spcBef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38125" indent="-236538" fontAlgn="base">
              <a:lnSpc>
                <a:spcPct val="95000"/>
              </a:lnSpc>
              <a:spcBef>
                <a:spcPts val="600"/>
              </a:spcBef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66725" indent="-200025" fontAlgn="base">
              <a:lnSpc>
                <a:spcPct val="95000"/>
              </a:lnSpc>
              <a:spcBef>
                <a:spcPts val="200"/>
              </a:spcBef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647700" indent="-161925" fontAlgn="base">
              <a:lnSpc>
                <a:spcPct val="95000"/>
              </a:lnSpc>
              <a:spcBef>
                <a:spcPts val="200"/>
              </a:spcBef>
              <a:tabLst/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923925" indent="-266700" fontAlgn="base">
              <a:lnSpc>
                <a:spcPct val="95000"/>
              </a:lnSpc>
              <a:spcBef>
                <a:spcPts val="200"/>
              </a:spcBef>
              <a:defRPr kumimoji="1" lang="ja-JP" altLang="en-US" sz="18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Rectangle 42"/>
          <p:cNvSpPr>
            <a:spLocks noChangeArrowheads="1"/>
          </p:cNvSpPr>
          <p:nvPr userDrawn="1"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0" name="Line 43"/>
          <p:cNvSpPr>
            <a:spLocks noChangeShapeType="1"/>
          </p:cNvSpPr>
          <p:nvPr userDrawn="1"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 userDrawn="1"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2018  M3, Inc.  All rights reserved.</a:t>
            </a:r>
          </a:p>
        </p:txBody>
      </p:sp>
      <p:sp>
        <p:nvSpPr>
          <p:cNvPr id="23" name="テキスト ボックス 22"/>
          <p:cNvSpPr txBox="1"/>
          <p:nvPr userDrawn="1"/>
        </p:nvSpPr>
        <p:spPr bwMode="gray">
          <a:xfrm>
            <a:off x="8778949" y="6660788"/>
            <a:ext cx="7200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DE4BE65-3488-4977-A6A5-DA13420C2C5F}" type="slidenum">
              <a:rPr kumimoji="0" lang="ja-JP" altLang="en-US" sz="90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ja-JP" altLang="en-US" sz="900" dirty="0">
              <a:solidFill>
                <a:srgbClr val="000000"/>
              </a:solidFill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24" name="Rectangle 38"/>
          <p:cNvSpPr>
            <a:spLocks noChangeArrowheads="1"/>
          </p:cNvSpPr>
          <p:nvPr userDrawn="1"/>
        </p:nvSpPr>
        <p:spPr bwMode="gray">
          <a:xfrm>
            <a:off x="0" y="0"/>
            <a:ext cx="9906000" cy="49213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8" name="Rectangle 35"/>
          <p:cNvSpPr>
            <a:spLocks noChangeArrowheads="1"/>
          </p:cNvSpPr>
          <p:nvPr userDrawn="1"/>
        </p:nvSpPr>
        <p:spPr bwMode="gray">
          <a:xfrm>
            <a:off x="0" y="44624"/>
            <a:ext cx="9906000" cy="71438"/>
          </a:xfrm>
          <a:prstGeom prst="rect">
            <a:avLst/>
          </a:prstGeom>
          <a:pattFill prst="narHorz">
            <a:fgClr>
              <a:srgbClr val="C0C0C0"/>
            </a:fgClr>
            <a:bgClr>
              <a:schemeClr val="bg1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lvl="0" fontAlgn="base"/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9" name="Rectangle 36"/>
          <p:cNvSpPr>
            <a:spLocks noChangeArrowheads="1"/>
          </p:cNvSpPr>
          <p:nvPr userDrawn="1"/>
        </p:nvSpPr>
        <p:spPr bwMode="gray">
          <a:xfrm>
            <a:off x="0" y="151200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31" name="Rectangle 35"/>
          <p:cNvSpPr>
            <a:spLocks noChangeArrowheads="1"/>
          </p:cNvSpPr>
          <p:nvPr userDrawn="1"/>
        </p:nvSpPr>
        <p:spPr bwMode="gray">
          <a:xfrm>
            <a:off x="0" y="116632"/>
            <a:ext cx="9906000" cy="36000"/>
          </a:xfrm>
          <a:prstGeom prst="rect">
            <a:avLst/>
          </a:prstGeom>
          <a:solidFill>
            <a:srgbClr val="00003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 dirty="0">
              <a:ea typeface="ＭＳ Ｐゴシック" pitchFamily="50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8" y="6635025"/>
            <a:ext cx="268625" cy="1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5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560512" y="1340768"/>
            <a:ext cx="8784976" cy="1338828"/>
          </a:xfrm>
        </p:spPr>
        <p:txBody>
          <a:bodyPr/>
          <a:lstStyle>
            <a:lvl1pPr fontAlgn="base">
              <a:lnSpc>
                <a:spcPct val="90000"/>
              </a:lnSpc>
              <a:spcBef>
                <a:spcPts val="900"/>
              </a:spcBef>
              <a:defRPr sz="1600" baseline="0">
                <a:latin typeface="+mj-lt"/>
                <a:ea typeface="+mj-ea"/>
              </a:defRPr>
            </a:lvl1pPr>
            <a:lvl2pPr marL="217488" indent="-217488" fontAlgn="base">
              <a:lnSpc>
                <a:spcPct val="90000"/>
              </a:lnSpc>
              <a:spcBef>
                <a:spcPts val="900"/>
              </a:spcBef>
              <a:defRPr sz="1600" baseline="0">
                <a:latin typeface="+mj-lt"/>
                <a:ea typeface="+mj-ea"/>
              </a:defRPr>
            </a:lvl2pPr>
            <a:lvl3pPr marL="419100" indent="-179388" fontAlgn="base">
              <a:lnSpc>
                <a:spcPct val="90000"/>
              </a:lnSpc>
              <a:defRPr sz="1600" baseline="0">
                <a:latin typeface="+mj-lt"/>
                <a:ea typeface="+mj-ea"/>
              </a:defRPr>
            </a:lvl3pPr>
            <a:lvl4pPr marL="581025" indent="-150813" fontAlgn="base">
              <a:lnSpc>
                <a:spcPct val="90000"/>
              </a:lnSpc>
              <a:defRPr sz="1600" baseline="0">
                <a:latin typeface="+mj-lt"/>
                <a:ea typeface="+mj-ea"/>
              </a:defRPr>
            </a:lvl4pPr>
            <a:lvl5pPr marL="809625" indent="-217488" fontAlgn="base">
              <a:lnSpc>
                <a:spcPct val="90000"/>
              </a:lnSpc>
              <a:defRPr sz="1600" baseline="0">
                <a:latin typeface="+mj-lt"/>
                <a:ea typeface="+mj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fontAlgn="base"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02789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fontAlgn="base"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1038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6" name="Line 43"/>
          <p:cNvSpPr>
            <a:spLocks noChangeShapeType="1"/>
          </p:cNvSpPr>
          <p:nvPr userDrawn="1"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 userDrawn="1"/>
        </p:nvSpPr>
        <p:spPr bwMode="gray">
          <a:xfrm>
            <a:off x="3669042" y="6665913"/>
            <a:ext cx="255839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2018  M3, Inc.  All rights reserved.</a:t>
            </a:r>
          </a:p>
        </p:txBody>
      </p:sp>
      <p:sp>
        <p:nvSpPr>
          <p:cNvPr id="19" name="テキスト ボックス 18"/>
          <p:cNvSpPr txBox="1"/>
          <p:nvPr userDrawn="1"/>
        </p:nvSpPr>
        <p:spPr bwMode="gray">
          <a:xfrm>
            <a:off x="8778949" y="6660788"/>
            <a:ext cx="7200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DE4BE65-3488-4977-A6A5-DA13420C2C5F}" type="slidenum">
              <a:rPr kumimoji="0" lang="ja-JP" altLang="en-US" sz="90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ja-JP" altLang="en-US" sz="900" dirty="0">
              <a:solidFill>
                <a:srgbClr val="000000"/>
              </a:solidFill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20" name="Rectangle 38"/>
          <p:cNvSpPr>
            <a:spLocks noChangeArrowheads="1"/>
          </p:cNvSpPr>
          <p:nvPr userDrawn="1"/>
        </p:nvSpPr>
        <p:spPr bwMode="gray">
          <a:xfrm>
            <a:off x="0" y="0"/>
            <a:ext cx="9906000" cy="49213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1" name="Rectangle 35"/>
          <p:cNvSpPr>
            <a:spLocks noChangeArrowheads="1"/>
          </p:cNvSpPr>
          <p:nvPr userDrawn="1"/>
        </p:nvSpPr>
        <p:spPr bwMode="gray">
          <a:xfrm>
            <a:off x="0" y="44624"/>
            <a:ext cx="9906000" cy="71438"/>
          </a:xfrm>
          <a:prstGeom prst="rect">
            <a:avLst/>
          </a:prstGeom>
          <a:pattFill prst="narHorz">
            <a:fgClr>
              <a:srgbClr val="C0C0C0"/>
            </a:fgClr>
            <a:bgClr>
              <a:schemeClr val="bg1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lvl="0" fontAlgn="base"/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2" name="Rectangle 36"/>
          <p:cNvSpPr>
            <a:spLocks noChangeArrowheads="1"/>
          </p:cNvSpPr>
          <p:nvPr userDrawn="1"/>
        </p:nvSpPr>
        <p:spPr bwMode="gray">
          <a:xfrm>
            <a:off x="0" y="151200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3" name="Rectangle 35"/>
          <p:cNvSpPr>
            <a:spLocks noChangeArrowheads="1"/>
          </p:cNvSpPr>
          <p:nvPr userDrawn="1"/>
        </p:nvSpPr>
        <p:spPr bwMode="gray">
          <a:xfrm>
            <a:off x="0" y="116632"/>
            <a:ext cx="9906000" cy="36000"/>
          </a:xfrm>
          <a:prstGeom prst="rect">
            <a:avLst/>
          </a:prstGeom>
          <a:solidFill>
            <a:srgbClr val="00003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 dirty="0">
              <a:ea typeface="ＭＳ Ｐゴシック" pitchFamily="50" charset="-12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8" y="6635025"/>
            <a:ext cx="268625" cy="1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20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1280592" y="1772816"/>
            <a:ext cx="7344816" cy="2000548"/>
          </a:xfrm>
        </p:spPr>
        <p:txBody>
          <a:bodyPr anchor="t" anchorCtr="1"/>
          <a:lstStyle>
            <a:lvl1pPr fontAlgn="base">
              <a:lnSpc>
                <a:spcPct val="100000"/>
              </a:lnSpc>
              <a:spcBef>
                <a:spcPts val="600"/>
              </a:spcBef>
              <a:defRPr kumimoji="0" lang="ja-JP" altLang="en-US" sz="220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304800" indent="-303213" fontAlgn="base">
              <a:lnSpc>
                <a:spcPct val="100000"/>
              </a:lnSpc>
              <a:spcBef>
                <a:spcPts val="600"/>
              </a:spcBef>
              <a:defRPr kumimoji="0" lang="ja-JP" altLang="en-US" sz="220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617538" indent="-255588" fontAlgn="base">
              <a:lnSpc>
                <a:spcPct val="100000"/>
              </a:lnSpc>
              <a:spcBef>
                <a:spcPts val="600"/>
              </a:spcBef>
              <a:defRPr kumimoji="0" lang="ja-JP" altLang="en-US" sz="220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857250" indent="-209550" fontAlgn="base">
              <a:lnSpc>
                <a:spcPct val="100000"/>
              </a:lnSpc>
              <a:spcBef>
                <a:spcPts val="600"/>
              </a:spcBef>
              <a:defRPr kumimoji="0" lang="ja-JP" altLang="en-US" sz="220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1200150" indent="-350838" fontAlgn="base">
              <a:lnSpc>
                <a:spcPct val="100000"/>
              </a:lnSpc>
              <a:spcBef>
                <a:spcPts val="600"/>
              </a:spcBef>
              <a:defRPr kumimoji="0" lang="ja-JP" altLang="en-US" sz="2200" kern="1200" baseline="0" dirty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fontAlgn="base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17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0" y="2420888"/>
            <a:ext cx="9906000" cy="1150937"/>
          </a:xfrm>
          <a:prstGeom prst="rect">
            <a:avLst/>
          </a:prstGeom>
          <a:solidFill>
            <a:srgbClr val="000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fontAlgn="base"/>
            <a:endParaRPr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 bwMode="gray">
          <a:xfrm>
            <a:off x="560512" y="2762446"/>
            <a:ext cx="8784976" cy="467820"/>
          </a:xfrm>
        </p:spPr>
        <p:txBody>
          <a:bodyPr lIns="0" tIns="0" rIns="0" bIns="0" anchor="ctr" anchorCtr="1">
            <a:spAutoFit/>
          </a:bodyPr>
          <a:lstStyle>
            <a:lvl1pPr fontAlgn="base">
              <a:defRPr kumimoji="1" lang="ja-JP" altLang="en-US" sz="3200" b="0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0"/>
          </p:nvPr>
        </p:nvSpPr>
        <p:spPr bwMode="gray">
          <a:xfrm>
            <a:off x="560388" y="3861048"/>
            <a:ext cx="8785225" cy="1469633"/>
          </a:xfrm>
        </p:spPr>
        <p:txBody>
          <a:bodyPr anchor="t" anchorCtr="1"/>
          <a:lstStyle>
            <a:lvl1pPr fontAlgn="base">
              <a:lnSpc>
                <a:spcPct val="95000"/>
              </a:lnSpc>
              <a:spcBef>
                <a:spcPts val="600"/>
              </a:spcBef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38125" indent="-236538" fontAlgn="base">
              <a:lnSpc>
                <a:spcPct val="95000"/>
              </a:lnSpc>
              <a:spcBef>
                <a:spcPts val="600"/>
              </a:spcBef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66725" indent="-200025" fontAlgn="base">
              <a:lnSpc>
                <a:spcPct val="95000"/>
              </a:lnSpc>
              <a:spcBef>
                <a:spcPts val="200"/>
              </a:spcBef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647700" indent="-161925" fontAlgn="base">
              <a:lnSpc>
                <a:spcPct val="95000"/>
              </a:lnSpc>
              <a:spcBef>
                <a:spcPts val="200"/>
              </a:spcBef>
              <a:tabLst/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923925" indent="-266700" fontAlgn="base">
              <a:lnSpc>
                <a:spcPct val="95000"/>
              </a:lnSpc>
              <a:spcBef>
                <a:spcPts val="200"/>
              </a:spcBef>
              <a:defRPr kumimoji="1" lang="ja-JP" altLang="en-US" sz="18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Rectangle 42"/>
          <p:cNvSpPr>
            <a:spLocks noChangeArrowheads="1"/>
          </p:cNvSpPr>
          <p:nvPr userDrawn="1"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0" name="Line 43"/>
          <p:cNvSpPr>
            <a:spLocks noChangeShapeType="1"/>
          </p:cNvSpPr>
          <p:nvPr userDrawn="1"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 userDrawn="1"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2019  M3, Inc.  All rights reserved.</a:t>
            </a:r>
          </a:p>
        </p:txBody>
      </p:sp>
      <p:sp>
        <p:nvSpPr>
          <p:cNvPr id="23" name="テキスト ボックス 22"/>
          <p:cNvSpPr txBox="1"/>
          <p:nvPr userDrawn="1"/>
        </p:nvSpPr>
        <p:spPr bwMode="gray">
          <a:xfrm>
            <a:off x="8778949" y="6660788"/>
            <a:ext cx="7200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DE4BE65-3488-4977-A6A5-DA13420C2C5F}" type="slidenum">
              <a:rPr kumimoji="0" lang="ja-JP" altLang="en-US" sz="90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ja-JP" altLang="en-US" sz="900" dirty="0">
              <a:solidFill>
                <a:srgbClr val="000000"/>
              </a:solidFill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24" name="Rectangle 38"/>
          <p:cNvSpPr>
            <a:spLocks noChangeArrowheads="1"/>
          </p:cNvSpPr>
          <p:nvPr userDrawn="1"/>
        </p:nvSpPr>
        <p:spPr bwMode="gray">
          <a:xfrm>
            <a:off x="0" y="0"/>
            <a:ext cx="9906000" cy="49213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8" name="Rectangle 35"/>
          <p:cNvSpPr>
            <a:spLocks noChangeArrowheads="1"/>
          </p:cNvSpPr>
          <p:nvPr userDrawn="1"/>
        </p:nvSpPr>
        <p:spPr bwMode="gray">
          <a:xfrm>
            <a:off x="0" y="44624"/>
            <a:ext cx="9906000" cy="71438"/>
          </a:xfrm>
          <a:prstGeom prst="rect">
            <a:avLst/>
          </a:prstGeom>
          <a:pattFill prst="narHorz">
            <a:fgClr>
              <a:srgbClr val="C0C0C0"/>
            </a:fgClr>
            <a:bgClr>
              <a:schemeClr val="bg1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lvl="0" fontAlgn="base"/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9" name="Rectangle 36"/>
          <p:cNvSpPr>
            <a:spLocks noChangeArrowheads="1"/>
          </p:cNvSpPr>
          <p:nvPr userDrawn="1"/>
        </p:nvSpPr>
        <p:spPr bwMode="gray">
          <a:xfrm>
            <a:off x="0" y="151200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31" name="Rectangle 35"/>
          <p:cNvSpPr>
            <a:spLocks noChangeArrowheads="1"/>
          </p:cNvSpPr>
          <p:nvPr userDrawn="1"/>
        </p:nvSpPr>
        <p:spPr bwMode="gray">
          <a:xfrm>
            <a:off x="0" y="116632"/>
            <a:ext cx="9906000" cy="36000"/>
          </a:xfrm>
          <a:prstGeom prst="rect">
            <a:avLst/>
          </a:prstGeom>
          <a:solidFill>
            <a:srgbClr val="00003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 dirty="0">
              <a:ea typeface="ＭＳ Ｐゴシック" pitchFamily="50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8" y="6635025"/>
            <a:ext cx="268625" cy="1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28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560512" y="1340768"/>
            <a:ext cx="8784976" cy="1338828"/>
          </a:xfrm>
        </p:spPr>
        <p:txBody>
          <a:bodyPr/>
          <a:lstStyle>
            <a:lvl1pPr fontAlgn="base">
              <a:lnSpc>
                <a:spcPct val="90000"/>
              </a:lnSpc>
              <a:spcBef>
                <a:spcPts val="900"/>
              </a:spcBef>
              <a:defRPr sz="1600" baseline="0">
                <a:latin typeface="+mj-lt"/>
                <a:ea typeface="+mj-ea"/>
              </a:defRPr>
            </a:lvl1pPr>
            <a:lvl2pPr marL="217488" indent="-217488" fontAlgn="base">
              <a:lnSpc>
                <a:spcPct val="90000"/>
              </a:lnSpc>
              <a:spcBef>
                <a:spcPts val="900"/>
              </a:spcBef>
              <a:defRPr sz="1600" baseline="0">
                <a:latin typeface="+mj-lt"/>
                <a:ea typeface="+mj-ea"/>
              </a:defRPr>
            </a:lvl2pPr>
            <a:lvl3pPr marL="419100" indent="-179388" fontAlgn="base">
              <a:lnSpc>
                <a:spcPct val="90000"/>
              </a:lnSpc>
              <a:defRPr sz="1600" baseline="0">
                <a:latin typeface="+mj-lt"/>
                <a:ea typeface="+mj-ea"/>
              </a:defRPr>
            </a:lvl3pPr>
            <a:lvl4pPr marL="581025" indent="-150813" fontAlgn="base">
              <a:lnSpc>
                <a:spcPct val="90000"/>
              </a:lnSpc>
              <a:defRPr sz="1600" baseline="0">
                <a:latin typeface="+mj-lt"/>
                <a:ea typeface="+mj-ea"/>
              </a:defRPr>
            </a:lvl4pPr>
            <a:lvl5pPr marL="809625" indent="-217488" fontAlgn="base">
              <a:lnSpc>
                <a:spcPct val="90000"/>
              </a:lnSpc>
              <a:defRPr sz="1600" baseline="0">
                <a:latin typeface="+mj-lt"/>
                <a:ea typeface="+mj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fontAlgn="base"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1693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fontAlgn="base"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2062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6" name="Line 43"/>
          <p:cNvSpPr>
            <a:spLocks noChangeShapeType="1"/>
          </p:cNvSpPr>
          <p:nvPr userDrawn="1"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 userDrawn="1"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2019  M3, Inc.  All rights reserved.</a:t>
            </a:r>
          </a:p>
        </p:txBody>
      </p:sp>
      <p:sp>
        <p:nvSpPr>
          <p:cNvPr id="19" name="テキスト ボックス 18"/>
          <p:cNvSpPr txBox="1"/>
          <p:nvPr userDrawn="1"/>
        </p:nvSpPr>
        <p:spPr bwMode="gray">
          <a:xfrm>
            <a:off x="8778949" y="6660788"/>
            <a:ext cx="7200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DE4BE65-3488-4977-A6A5-DA13420C2C5F}" type="slidenum">
              <a:rPr kumimoji="0" lang="ja-JP" altLang="en-US" sz="90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ja-JP" altLang="en-US" sz="900" dirty="0">
              <a:solidFill>
                <a:srgbClr val="000000"/>
              </a:solidFill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20" name="Rectangle 38"/>
          <p:cNvSpPr>
            <a:spLocks noChangeArrowheads="1"/>
          </p:cNvSpPr>
          <p:nvPr userDrawn="1"/>
        </p:nvSpPr>
        <p:spPr bwMode="gray">
          <a:xfrm>
            <a:off x="0" y="0"/>
            <a:ext cx="9906000" cy="49213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1" name="Rectangle 35"/>
          <p:cNvSpPr>
            <a:spLocks noChangeArrowheads="1"/>
          </p:cNvSpPr>
          <p:nvPr userDrawn="1"/>
        </p:nvSpPr>
        <p:spPr bwMode="gray">
          <a:xfrm>
            <a:off x="0" y="44624"/>
            <a:ext cx="9906000" cy="71438"/>
          </a:xfrm>
          <a:prstGeom prst="rect">
            <a:avLst/>
          </a:prstGeom>
          <a:pattFill prst="narHorz">
            <a:fgClr>
              <a:srgbClr val="C0C0C0"/>
            </a:fgClr>
            <a:bgClr>
              <a:schemeClr val="bg1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lvl="0" fontAlgn="base"/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2" name="Rectangle 36"/>
          <p:cNvSpPr>
            <a:spLocks noChangeArrowheads="1"/>
          </p:cNvSpPr>
          <p:nvPr userDrawn="1"/>
        </p:nvSpPr>
        <p:spPr bwMode="gray">
          <a:xfrm>
            <a:off x="0" y="151200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3" name="Rectangle 35"/>
          <p:cNvSpPr>
            <a:spLocks noChangeArrowheads="1"/>
          </p:cNvSpPr>
          <p:nvPr userDrawn="1"/>
        </p:nvSpPr>
        <p:spPr bwMode="gray">
          <a:xfrm>
            <a:off x="0" y="116632"/>
            <a:ext cx="9906000" cy="36000"/>
          </a:xfrm>
          <a:prstGeom prst="rect">
            <a:avLst/>
          </a:prstGeom>
          <a:solidFill>
            <a:srgbClr val="00003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 dirty="0">
              <a:ea typeface="ＭＳ Ｐゴシック" pitchFamily="50" charset="-12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8" y="6635025"/>
            <a:ext cx="268625" cy="1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98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/>
          <p:cNvSpPr>
            <a:spLocks noChangeArrowheads="1"/>
          </p:cNvSpPr>
          <p:nvPr userDrawn="1"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7" name="Rectangle 17"/>
          <p:cNvSpPr>
            <a:spLocks noChangeArrowheads="1"/>
          </p:cNvSpPr>
          <p:nvPr userDrawn="1"/>
        </p:nvSpPr>
        <p:spPr bwMode="gray">
          <a:xfrm>
            <a:off x="0" y="115888"/>
            <a:ext cx="9906000" cy="144462"/>
          </a:xfrm>
          <a:prstGeom prst="rect">
            <a:avLst/>
          </a:prstGeom>
          <a:pattFill prst="narHorz">
            <a:fgClr>
              <a:srgbClr val="C0C0C0"/>
            </a:fgClr>
            <a:bgClr>
              <a:schemeClr val="bg1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28" name="Picture 18" descr="021"/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8" r="8896"/>
          <a:stretch>
            <a:fillRect/>
          </a:stretch>
        </p:blipFill>
        <p:spPr bwMode="gray">
          <a:xfrm>
            <a:off x="200025" y="358775"/>
            <a:ext cx="230505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19"/>
          <p:cNvSpPr>
            <a:spLocks noChangeArrowheads="1"/>
          </p:cNvSpPr>
          <p:nvPr userDrawn="1"/>
        </p:nvSpPr>
        <p:spPr bwMode="gray">
          <a:xfrm>
            <a:off x="0" y="260350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30" name="Rectangle 20"/>
          <p:cNvSpPr>
            <a:spLocks noChangeArrowheads="1"/>
          </p:cNvSpPr>
          <p:nvPr userDrawn="1"/>
        </p:nvSpPr>
        <p:spPr bwMode="gray">
          <a:xfrm>
            <a:off x="0" y="0"/>
            <a:ext cx="9906000" cy="152400"/>
          </a:xfrm>
          <a:prstGeom prst="rect">
            <a:avLst/>
          </a:prstGeom>
          <a:solidFill>
            <a:srgbClr val="00003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31" name="Line 21"/>
          <p:cNvSpPr>
            <a:spLocks noChangeShapeType="1"/>
          </p:cNvSpPr>
          <p:nvPr userDrawn="1"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33" name="Text Box 22"/>
          <p:cNvSpPr txBox="1">
            <a:spLocks noChangeArrowheads="1"/>
          </p:cNvSpPr>
          <p:nvPr userDrawn="1"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2019  M3, Inc. 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 bwMode="gray">
          <a:xfrm>
            <a:off x="1352600" y="2350041"/>
            <a:ext cx="7200800" cy="461665"/>
          </a:xfrm>
          <a:prstGeom prst="rect">
            <a:avLst/>
          </a:prstGeom>
        </p:spPr>
        <p:txBody>
          <a:bodyPr anchor="t" anchorCtr="1"/>
          <a:lstStyle>
            <a:lvl1pPr algn="l" fontAlgn="base">
              <a:defRPr lang="ja-JP" altLang="en-US" sz="3000" b="1" kern="1200" baseline="0" dirty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kumimoji="1" lang="en-US" altLang="ja-JP" dirty="0"/>
              <a:t>Click to add title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352600" y="2998113"/>
            <a:ext cx="7200800" cy="409343"/>
          </a:xfrm>
        </p:spPr>
        <p:txBody>
          <a:bodyPr anchor="t" anchorCtr="1"/>
          <a:lstStyle>
            <a:lvl1pPr marL="0" indent="0" algn="l" fontAlgn="base">
              <a:buNone/>
              <a:defRPr lang="ja-JP" altLang="en-US" sz="2800" b="1" kern="1200" baseline="0" dirty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dirty="0"/>
              <a:t>Click to add subtitle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352123" y="4509120"/>
            <a:ext cx="7201756" cy="204671"/>
          </a:xfrm>
        </p:spPr>
        <p:txBody>
          <a:bodyPr anchor="t" anchorCtr="1"/>
          <a:lstStyle>
            <a:lvl1pPr algn="l" defTabSz="839788" rtl="0" eaLnBrk="0" fontAlgn="base" hangingPunct="0">
              <a:spcBef>
                <a:spcPct val="100000"/>
              </a:spcBef>
              <a:spcAft>
                <a:spcPct val="0"/>
              </a:spcAft>
              <a:defRPr kumimoji="0" lang="ja-JP" altLang="en-US" sz="140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Month Date, 20XX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00" y="5021263"/>
            <a:ext cx="2160000" cy="608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37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 bwMode="gray">
          <a:xfrm>
            <a:off x="1280592" y="1772816"/>
            <a:ext cx="7344816" cy="2000548"/>
          </a:xfrm>
        </p:spPr>
        <p:txBody>
          <a:bodyPr anchor="t" anchorCtr="1"/>
          <a:lstStyle>
            <a:lvl1pPr fontAlgn="base">
              <a:lnSpc>
                <a:spcPct val="100000"/>
              </a:lnSpc>
              <a:spcBef>
                <a:spcPts val="600"/>
              </a:spcBef>
              <a:defRPr kumimoji="0" lang="ja-JP" altLang="en-US" sz="2200" b="0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304800" indent="-303213" fontAlgn="base">
              <a:lnSpc>
                <a:spcPct val="100000"/>
              </a:lnSpc>
              <a:spcBef>
                <a:spcPts val="600"/>
              </a:spcBef>
              <a:defRPr kumimoji="0" lang="ja-JP" altLang="en-US" sz="2200" b="0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617538" indent="-255588" fontAlgn="base">
              <a:lnSpc>
                <a:spcPct val="100000"/>
              </a:lnSpc>
              <a:spcBef>
                <a:spcPts val="600"/>
              </a:spcBef>
              <a:defRPr kumimoji="0" lang="ja-JP" altLang="en-US" sz="2200" b="0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857250" indent="-209550" fontAlgn="base">
              <a:lnSpc>
                <a:spcPct val="100000"/>
              </a:lnSpc>
              <a:spcBef>
                <a:spcPts val="600"/>
              </a:spcBef>
              <a:defRPr kumimoji="0" lang="ja-JP" altLang="en-US" sz="2200" b="0" i="0" kern="1200" baseline="0" dirty="0" smtClean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1200150" indent="-350838" fontAlgn="base">
              <a:lnSpc>
                <a:spcPct val="100000"/>
              </a:lnSpc>
              <a:spcBef>
                <a:spcPts val="600"/>
              </a:spcBef>
              <a:defRPr kumimoji="0" lang="ja-JP" altLang="en-US" sz="2200" b="0" i="0" kern="1200" baseline="0" dirty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fontAlgn="base">
              <a:defRPr/>
            </a:lvl1pPr>
          </a:lstStyle>
          <a:p>
            <a:r>
              <a:rPr kumimoji="1" lang="en-US" altLang="ja-JP" dirty="0"/>
              <a:t>Click to add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371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0" y="2420888"/>
            <a:ext cx="9906000" cy="1150937"/>
          </a:xfrm>
          <a:prstGeom prst="rect">
            <a:avLst/>
          </a:prstGeom>
          <a:solidFill>
            <a:srgbClr val="0000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Autofit/>
          </a:bodyPr>
          <a:lstStyle/>
          <a:p>
            <a:pPr fontAlgn="base"/>
            <a:endParaRPr lang="ja-JP" altLang="en-US"/>
          </a:p>
        </p:txBody>
      </p:sp>
      <p:sp>
        <p:nvSpPr>
          <p:cNvPr id="21" name="Rectangle 42"/>
          <p:cNvSpPr>
            <a:spLocks noChangeArrowheads="1"/>
          </p:cNvSpPr>
          <p:nvPr userDrawn="1"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2" name="Line 43"/>
          <p:cNvSpPr>
            <a:spLocks noChangeShapeType="1"/>
          </p:cNvSpPr>
          <p:nvPr userDrawn="1"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 userDrawn="1"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2019  M3, Inc.  All rights reserved.</a:t>
            </a:r>
          </a:p>
        </p:txBody>
      </p:sp>
      <p:sp>
        <p:nvSpPr>
          <p:cNvPr id="25" name="テキスト ボックス 24"/>
          <p:cNvSpPr txBox="1"/>
          <p:nvPr userDrawn="1"/>
        </p:nvSpPr>
        <p:spPr bwMode="gray">
          <a:xfrm>
            <a:off x="8778949" y="6660788"/>
            <a:ext cx="7200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DE4BE65-3488-4977-A6A5-DA13420C2C5F}" type="slidenum">
              <a:rPr kumimoji="0" lang="ja-JP" altLang="en-US" sz="90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ja-JP" altLang="en-US" sz="900" dirty="0">
              <a:solidFill>
                <a:srgbClr val="000000"/>
              </a:solidFill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26" name="Rectangle 38"/>
          <p:cNvSpPr>
            <a:spLocks noChangeArrowheads="1"/>
          </p:cNvSpPr>
          <p:nvPr userDrawn="1"/>
        </p:nvSpPr>
        <p:spPr bwMode="gray">
          <a:xfrm>
            <a:off x="0" y="0"/>
            <a:ext cx="9906000" cy="49213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7" name="Rectangle 35"/>
          <p:cNvSpPr>
            <a:spLocks noChangeArrowheads="1"/>
          </p:cNvSpPr>
          <p:nvPr userDrawn="1"/>
        </p:nvSpPr>
        <p:spPr bwMode="gray">
          <a:xfrm>
            <a:off x="0" y="44624"/>
            <a:ext cx="9906000" cy="71438"/>
          </a:xfrm>
          <a:prstGeom prst="rect">
            <a:avLst/>
          </a:prstGeom>
          <a:pattFill prst="narHorz">
            <a:fgClr>
              <a:srgbClr val="C0C0C0"/>
            </a:fgClr>
            <a:bgClr>
              <a:schemeClr val="bg1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lvl="0" fontAlgn="base"/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8" name="Rectangle 36"/>
          <p:cNvSpPr>
            <a:spLocks noChangeArrowheads="1"/>
          </p:cNvSpPr>
          <p:nvPr userDrawn="1"/>
        </p:nvSpPr>
        <p:spPr bwMode="gray">
          <a:xfrm>
            <a:off x="0" y="151200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9" name="Rectangle 35"/>
          <p:cNvSpPr>
            <a:spLocks noChangeArrowheads="1"/>
          </p:cNvSpPr>
          <p:nvPr userDrawn="1"/>
        </p:nvSpPr>
        <p:spPr bwMode="gray">
          <a:xfrm>
            <a:off x="0" y="116632"/>
            <a:ext cx="9906000" cy="36000"/>
          </a:xfrm>
          <a:prstGeom prst="rect">
            <a:avLst/>
          </a:prstGeom>
          <a:solidFill>
            <a:srgbClr val="00003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 dirty="0">
              <a:ea typeface="ＭＳ Ｐゴシック" pitchFamily="50" charset="-128"/>
            </a:endParaRP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 bwMode="gray">
          <a:xfrm>
            <a:off x="560512" y="2762446"/>
            <a:ext cx="8784976" cy="467820"/>
          </a:xfrm>
        </p:spPr>
        <p:txBody>
          <a:bodyPr lIns="0" tIns="0" rIns="0" bIns="0" anchor="ctr" anchorCtr="1">
            <a:spAutoFit/>
          </a:bodyPr>
          <a:lstStyle>
            <a:lvl1pPr fontAlgn="base">
              <a:defRPr kumimoji="1" lang="ja-JP" altLang="en-US" sz="3200" b="0" kern="12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Divider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60388" y="3861048"/>
            <a:ext cx="8785225" cy="1469633"/>
          </a:xfrm>
        </p:spPr>
        <p:txBody>
          <a:bodyPr anchor="t" anchorCtr="1"/>
          <a:lstStyle>
            <a:lvl1pPr fontAlgn="base">
              <a:lnSpc>
                <a:spcPct val="95000"/>
              </a:lnSpc>
              <a:spcBef>
                <a:spcPts val="600"/>
              </a:spcBef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238125" indent="-236538" fontAlgn="base">
              <a:lnSpc>
                <a:spcPct val="95000"/>
              </a:lnSpc>
              <a:spcBef>
                <a:spcPts val="600"/>
              </a:spcBef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466725" indent="-200025" fontAlgn="base">
              <a:lnSpc>
                <a:spcPct val="95000"/>
              </a:lnSpc>
              <a:spcBef>
                <a:spcPts val="200"/>
              </a:spcBef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647700" indent="-161925" fontAlgn="base">
              <a:lnSpc>
                <a:spcPct val="95000"/>
              </a:lnSpc>
              <a:spcBef>
                <a:spcPts val="200"/>
              </a:spcBef>
              <a:tabLst/>
              <a:defRPr kumimoji="1" lang="ja-JP" altLang="en-US" sz="18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923925" indent="-266700" fontAlgn="base">
              <a:lnSpc>
                <a:spcPct val="95000"/>
              </a:lnSpc>
              <a:spcBef>
                <a:spcPts val="200"/>
              </a:spcBef>
              <a:defRPr kumimoji="1" lang="ja-JP" altLang="en-US" sz="18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8" y="6635025"/>
            <a:ext cx="268625" cy="1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63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2"/>
          <p:cNvSpPr>
            <a:spLocks noChangeArrowheads="1"/>
          </p:cNvSpPr>
          <p:nvPr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gray">
          <a:xfrm>
            <a:off x="0" y="47625"/>
            <a:ext cx="9906000" cy="431800"/>
          </a:xfrm>
          <a:prstGeom prst="rect">
            <a:avLst/>
          </a:prstGeom>
          <a:pattFill prst="narHorz">
            <a:fgClr>
              <a:srgbClr val="C0C0C0"/>
            </a:fgClr>
            <a:bgClr>
              <a:srgbClr val="FFFFFF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gray">
          <a:xfrm>
            <a:off x="0" y="479425"/>
            <a:ext cx="9906000" cy="71438"/>
          </a:xfrm>
          <a:prstGeom prst="rect">
            <a:avLst/>
          </a:prstGeom>
          <a:solidFill>
            <a:srgbClr val="00003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gray">
          <a:xfrm>
            <a:off x="0" y="550863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gray">
          <a:xfrm>
            <a:off x="0" y="0"/>
            <a:ext cx="9906000" cy="49213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2019  M3, Inc.  All rights reserved.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2072680" y="2420888"/>
            <a:ext cx="5760640" cy="1071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0" name="タイトル プレースホルダー 19"/>
          <p:cNvSpPr>
            <a:spLocks noGrp="1"/>
          </p:cNvSpPr>
          <p:nvPr>
            <p:ph type="title"/>
          </p:nvPr>
        </p:nvSpPr>
        <p:spPr bwMode="gray">
          <a:xfrm>
            <a:off x="128464" y="116632"/>
            <a:ext cx="9649072" cy="2880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28" name="テキスト ボックス 27"/>
          <p:cNvSpPr txBox="1"/>
          <p:nvPr/>
        </p:nvSpPr>
        <p:spPr bwMode="gray">
          <a:xfrm>
            <a:off x="8778949" y="6660788"/>
            <a:ext cx="7200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DE4BE65-3488-4977-A6A5-DA13420C2C5F}" type="slidenum">
              <a:rPr kumimoji="0" lang="ja-JP" altLang="en-US" sz="90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ja-JP" altLang="en-US" sz="900" dirty="0">
              <a:solidFill>
                <a:srgbClr val="000000"/>
              </a:solidFill>
              <a:latin typeface="Times New Roman" pitchFamily="18" charset="0"/>
              <a:ea typeface="ＭＳ Ｐ明朝" pitchFamily="18" charset="-128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8" y="6635025"/>
            <a:ext cx="268625" cy="1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26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70" r:id="rId4"/>
    <p:sldLayoutId id="2147483654" r:id="rId5"/>
    <p:sldLayoutId id="2147483655" r:id="rId6"/>
  </p:sldLayoutIdLst>
  <p:txStyles>
    <p:titleStyle>
      <a:lvl1pPr algn="l" defTabSz="914400" rtl="0" eaLnBrk="1" fontAlgn="base" latinLnBrk="0" hangingPunct="1">
        <a:lnSpc>
          <a:spcPct val="95000"/>
        </a:lnSpc>
        <a:spcBef>
          <a:spcPct val="0"/>
        </a:spcBef>
        <a:buNone/>
        <a:defRPr kumimoji="1" lang="ja-JP" altLang="en-US" sz="2200" b="1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indent="0" algn="l" defTabSz="914400" rtl="0" eaLnBrk="1" fontAlgn="base" latinLnBrk="0" hangingPunct="1">
        <a:lnSpc>
          <a:spcPct val="95000"/>
        </a:lnSpc>
        <a:spcBef>
          <a:spcPts val="300"/>
        </a:spcBef>
        <a:buFont typeface="Arial" panose="020B0604020202020204" pitchFamily="34" charset="0"/>
        <a:buNone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Wingdings 2" panose="05020102010507070707" pitchFamily="18" charset="2"/>
        <a:buChar char="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20675" indent="-136525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Arial" panose="020B0604020202020204" pitchFamily="34" charset="0"/>
        <a:buChar char="–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42913" indent="-120650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Wingdings" panose="05000000000000000000" pitchFamily="2" charset="2"/>
        <a:buChar char="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84150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ＭＳ Ｐゴシック" panose="020B0600070205080204" pitchFamily="50" charset="-128"/>
        <a:buChar char="‥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2"/>
          <p:cNvSpPr>
            <a:spLocks noChangeArrowheads="1"/>
          </p:cNvSpPr>
          <p:nvPr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gray">
          <a:xfrm>
            <a:off x="0" y="47625"/>
            <a:ext cx="9906000" cy="431800"/>
          </a:xfrm>
          <a:prstGeom prst="rect">
            <a:avLst/>
          </a:prstGeom>
          <a:pattFill prst="narHorz">
            <a:fgClr>
              <a:srgbClr val="C0C0C0"/>
            </a:fgClr>
            <a:bgClr>
              <a:srgbClr val="FFFFFF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gray">
          <a:xfrm>
            <a:off x="0" y="479425"/>
            <a:ext cx="9906000" cy="71438"/>
          </a:xfrm>
          <a:prstGeom prst="rect">
            <a:avLst/>
          </a:prstGeom>
          <a:solidFill>
            <a:srgbClr val="00003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gray">
          <a:xfrm>
            <a:off x="0" y="550863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gray">
          <a:xfrm>
            <a:off x="0" y="0"/>
            <a:ext cx="9906000" cy="49213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2019  M3, Inc.  All rights reserved.</a:t>
            </a:r>
          </a:p>
        </p:txBody>
      </p:sp>
      <p:sp>
        <p:nvSpPr>
          <p:cNvPr id="27" name="テキスト ボックス 26"/>
          <p:cNvSpPr txBox="1"/>
          <p:nvPr/>
        </p:nvSpPr>
        <p:spPr bwMode="gray">
          <a:xfrm>
            <a:off x="8778949" y="6660788"/>
            <a:ext cx="7200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DE4BE65-3488-4977-A6A5-DA13420C2C5F}" type="slidenum">
              <a:rPr kumimoji="0" lang="ja-JP" altLang="en-US" sz="90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ja-JP" altLang="en-US" sz="900" dirty="0">
              <a:solidFill>
                <a:srgbClr val="000000"/>
              </a:solidFill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20" name="タイトル プレースホルダー 19"/>
          <p:cNvSpPr>
            <a:spLocks noGrp="1"/>
          </p:cNvSpPr>
          <p:nvPr>
            <p:ph type="title"/>
          </p:nvPr>
        </p:nvSpPr>
        <p:spPr bwMode="gray">
          <a:xfrm>
            <a:off x="128464" y="116632"/>
            <a:ext cx="9649072" cy="2880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en-US" altLang="ja-JP" dirty="0"/>
              <a:t>Click to add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2072680" y="2420888"/>
            <a:ext cx="5760640" cy="1071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kumimoji="1" lang="en-US" altLang="ja-JP" dirty="0"/>
              <a:t>Click to edit Master text styles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8" y="6635025"/>
            <a:ext cx="268625" cy="1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35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671" r:id="rId4"/>
    <p:sldLayoutId id="2147483667" r:id="rId5"/>
    <p:sldLayoutId id="2147483669" r:id="rId6"/>
  </p:sldLayoutIdLst>
  <p:txStyles>
    <p:titleStyle>
      <a:lvl1pPr algn="l" defTabSz="914400" rtl="0" eaLnBrk="1" fontAlgn="base" latinLnBrk="0" hangingPunct="1">
        <a:lnSpc>
          <a:spcPct val="95000"/>
        </a:lnSpc>
        <a:spcBef>
          <a:spcPct val="0"/>
        </a:spcBef>
        <a:buNone/>
        <a:defRPr kumimoji="1" lang="ja-JP" altLang="en-US" sz="2200" b="1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indent="0" algn="l" defTabSz="914400" rtl="0" eaLnBrk="1" fontAlgn="base" latinLnBrk="0" hangingPunct="1">
        <a:lnSpc>
          <a:spcPct val="95000"/>
        </a:lnSpc>
        <a:spcBef>
          <a:spcPts val="300"/>
        </a:spcBef>
        <a:buFont typeface="Arial" panose="020B0604020202020204" pitchFamily="34" charset="0"/>
        <a:buNone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Wingdings 2" panose="05020102010507070707" pitchFamily="18" charset="2"/>
        <a:buChar char="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20675" indent="-136525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Arial" panose="020B0604020202020204" pitchFamily="34" charset="0"/>
        <a:buChar char="–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42913" indent="-120650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Wingdings" panose="05000000000000000000" pitchFamily="2" charset="2"/>
        <a:buChar char="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84150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ＭＳ Ｐゴシック" panose="020B0600070205080204" pitchFamily="50" charset="-128"/>
        <a:buChar char="‥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2"/>
          <p:cNvSpPr>
            <a:spLocks noChangeArrowheads="1"/>
          </p:cNvSpPr>
          <p:nvPr/>
        </p:nvSpPr>
        <p:spPr bwMode="gray">
          <a:xfrm>
            <a:off x="0" y="6597650"/>
            <a:ext cx="9906000" cy="260350"/>
          </a:xfrm>
          <a:prstGeom prst="rect">
            <a:avLst/>
          </a:prstGeom>
          <a:solidFill>
            <a:srgbClr val="C0C0C0"/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19" name="Line 43"/>
          <p:cNvSpPr>
            <a:spLocks noChangeShapeType="1"/>
          </p:cNvSpPr>
          <p:nvPr/>
        </p:nvSpPr>
        <p:spPr bwMode="gray">
          <a:xfrm>
            <a:off x="0" y="6597650"/>
            <a:ext cx="9906000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gray">
          <a:xfrm>
            <a:off x="0" y="47625"/>
            <a:ext cx="9906000" cy="431800"/>
          </a:xfrm>
          <a:prstGeom prst="rect">
            <a:avLst/>
          </a:prstGeom>
          <a:pattFill prst="narHorz">
            <a:fgClr>
              <a:srgbClr val="C0C0C0"/>
            </a:fgClr>
            <a:bgClr>
              <a:srgbClr val="FFFFFF"/>
            </a:bgClr>
          </a:patt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gray">
          <a:xfrm>
            <a:off x="0" y="479425"/>
            <a:ext cx="9906000" cy="71438"/>
          </a:xfrm>
          <a:prstGeom prst="rect">
            <a:avLst/>
          </a:prstGeom>
          <a:solidFill>
            <a:srgbClr val="00003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gray">
          <a:xfrm>
            <a:off x="0" y="550863"/>
            <a:ext cx="9906000" cy="73025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gray">
          <a:xfrm>
            <a:off x="0" y="0"/>
            <a:ext cx="9906000" cy="49213"/>
          </a:xfrm>
          <a:prstGeom prst="rect">
            <a:avLst/>
          </a:prstGeom>
          <a:solidFill>
            <a:srgbClr val="808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gray">
          <a:xfrm>
            <a:off x="3701101" y="6665913"/>
            <a:ext cx="249427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fontAlgn="base">
              <a:lnSpc>
                <a:spcPct val="90000"/>
              </a:lnSpc>
              <a:defRPr/>
            </a:pPr>
            <a:r>
              <a:rPr kumimoji="0" lang="en-US" altLang="ja-JP" sz="1000" dirty="0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Copyright © 2018  M3, Inc.  All rights reserved.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2072680" y="2420888"/>
            <a:ext cx="5760640" cy="1071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0" name="タイトル プレースホルダー 19"/>
          <p:cNvSpPr>
            <a:spLocks noGrp="1"/>
          </p:cNvSpPr>
          <p:nvPr>
            <p:ph type="title"/>
          </p:nvPr>
        </p:nvSpPr>
        <p:spPr bwMode="gray">
          <a:xfrm>
            <a:off x="128464" y="116632"/>
            <a:ext cx="9649072" cy="2880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28" name="テキスト ボックス 27"/>
          <p:cNvSpPr txBox="1"/>
          <p:nvPr/>
        </p:nvSpPr>
        <p:spPr bwMode="gray">
          <a:xfrm>
            <a:off x="8778949" y="6660788"/>
            <a:ext cx="72008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DE4BE65-3488-4977-A6A5-DA13420C2C5F}" type="slidenum">
              <a:rPr kumimoji="0" lang="ja-JP" altLang="en-US" sz="90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ja-JP" altLang="en-US" sz="900" dirty="0">
              <a:solidFill>
                <a:srgbClr val="000000"/>
              </a:solidFill>
              <a:latin typeface="Times New Roman" pitchFamily="18" charset="0"/>
              <a:ea typeface="ＭＳ Ｐ明朝" pitchFamily="18" charset="-128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688" y="6635025"/>
            <a:ext cx="268625" cy="19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968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l" defTabSz="914400" rtl="0" eaLnBrk="1" fontAlgn="base" latinLnBrk="0" hangingPunct="1">
        <a:lnSpc>
          <a:spcPct val="95000"/>
        </a:lnSpc>
        <a:spcBef>
          <a:spcPct val="0"/>
        </a:spcBef>
        <a:buNone/>
        <a:defRPr kumimoji="1" lang="ja-JP" altLang="en-US" sz="2200" b="1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indent="0" algn="l" defTabSz="914400" rtl="0" eaLnBrk="1" fontAlgn="base" latinLnBrk="0" hangingPunct="1">
        <a:lnSpc>
          <a:spcPct val="95000"/>
        </a:lnSpc>
        <a:spcBef>
          <a:spcPts val="300"/>
        </a:spcBef>
        <a:buFont typeface="Arial" panose="020B0604020202020204" pitchFamily="34" charset="0"/>
        <a:buNone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79388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Wingdings 2" panose="05020102010507070707" pitchFamily="18" charset="2"/>
        <a:buChar char="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20675" indent="-136525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Arial" panose="020B0604020202020204" pitchFamily="34" charset="0"/>
        <a:buChar char="–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42913" indent="-120650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Wingdings" panose="05000000000000000000" pitchFamily="2" charset="2"/>
        <a:buChar char="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84150" algn="l" defTabSz="914400" rtl="0" eaLnBrk="1" fontAlgn="base" latinLnBrk="0" hangingPunct="1">
        <a:lnSpc>
          <a:spcPct val="95000"/>
        </a:lnSpc>
        <a:spcBef>
          <a:spcPts val="300"/>
        </a:spcBef>
        <a:buClr>
          <a:srgbClr val="355779"/>
        </a:buClr>
        <a:buFont typeface="ＭＳ Ｐゴシック" panose="020B0600070205080204" pitchFamily="50" charset="-128"/>
        <a:buChar char="‥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999740"/>
              </p:ext>
            </p:extLst>
          </p:nvPr>
        </p:nvGraphicFramePr>
        <p:xfrm>
          <a:off x="272351" y="1545287"/>
          <a:ext cx="9324599" cy="43319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1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{table1}xxxxxxxx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1000" b="1" i="0" u="sng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31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ja-JP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</a:t>
                      </a:r>
                      <a:endParaRPr lang="ja-JP" altLang="en-US" sz="1200" b="1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kumimoji="1" lang="en-US" altLang="ja-JP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  <a:cs typeface="+mn-cs"/>
                        </a:rPr>
                        <a:t>xxxxxxxxxxxxxxxxxxxxxxxxxxxxxxxx</a:t>
                      </a:r>
                      <a:endParaRPr lang="ja-JP" altLang="en-US" sz="1000" b="1" i="0" u="sng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ＭＳ Ｐゴシック"/>
                          <a:cs typeface="+mn-cs"/>
                        </a:rPr>
                        <a:t>99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36" name="グラフ 35"/>
          <p:cNvGraphicFramePr/>
          <p:nvPr>
            <p:extLst>
              <p:ext uri="{D42A27DB-BD31-4B8C-83A1-F6EECF244321}">
                <p14:modId xmlns:p14="http://schemas.microsoft.com/office/powerpoint/2010/main" val="733480166"/>
              </p:ext>
            </p:extLst>
          </p:nvPr>
        </p:nvGraphicFramePr>
        <p:xfrm>
          <a:off x="5404884" y="1369152"/>
          <a:ext cx="2880460" cy="4687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5" name="タイトル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ランキング</a:t>
            </a:r>
            <a:endParaRPr lang="ja-JP" altLang="en-US" dirty="0"/>
          </a:p>
        </p:txBody>
      </p:sp>
      <p:grpSp>
        <p:nvGrpSpPr>
          <p:cNvPr id="21" name="グループ化 20"/>
          <p:cNvGrpSpPr/>
          <p:nvPr/>
        </p:nvGrpSpPr>
        <p:grpSpPr bwMode="gray">
          <a:xfrm>
            <a:off x="272350" y="973040"/>
            <a:ext cx="1548302" cy="450000"/>
            <a:chOff x="4736976" y="1844825"/>
            <a:chExt cx="1656184" cy="360040"/>
          </a:xfrm>
        </p:grpSpPr>
        <p:sp>
          <p:nvSpPr>
            <p:cNvPr id="22" name="テキスト ボックス 21"/>
            <p:cNvSpPr txBox="1"/>
            <p:nvPr/>
          </p:nvSpPr>
          <p:spPr bwMode="gray">
            <a:xfrm>
              <a:off x="4736976" y="1844825"/>
              <a:ext cx="165618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54000" rtlCol="0" anchor="b" anchorCtr="0">
              <a:noAutofit/>
            </a:bodyPr>
            <a:lstStyle/>
            <a:p>
              <a:endParaRPr lang="en-US" altLang="ja-JP" sz="1400" kern="10" dirty="0">
                <a:ln w="9525" cap="rnd">
                  <a:noFill/>
                  <a:round/>
                  <a:headEnd/>
                  <a:tailEnd/>
                </a:ln>
                <a:latin typeface="+mj-lt"/>
                <a:ea typeface="HGP創英角ｺﾞｼｯｸUB"/>
              </a:endParaRPr>
            </a:p>
            <a:p>
              <a:r>
                <a:rPr lang="ja-JP" altLang="en-US" sz="1400" kern="1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氏名</a:t>
              </a:r>
              <a:endParaRPr lang="ja-JP" altLang="en-US" sz="1400" kern="10" dirty="0">
                <a:ln w="9525" cap="rnd">
                  <a:noFill/>
                  <a:round/>
                  <a:headEnd/>
                  <a:tailEnd/>
                </a:ln>
                <a:latin typeface="+mj-lt"/>
                <a:ea typeface="HGP創英角ｺﾞｼｯｸUB"/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 bwMode="gray">
            <a:xfrm>
              <a:off x="4736976" y="2204864"/>
              <a:ext cx="1483748" cy="0"/>
            </a:xfrm>
            <a:prstGeom prst="line">
              <a:avLst/>
            </a:prstGeom>
            <a:ln w="28575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/>
          <p:cNvGrpSpPr/>
          <p:nvPr/>
        </p:nvGrpSpPr>
        <p:grpSpPr bwMode="gray">
          <a:xfrm>
            <a:off x="1758169" y="973040"/>
            <a:ext cx="3707966" cy="450000"/>
            <a:chOff x="4736976" y="1844825"/>
            <a:chExt cx="1656184" cy="360040"/>
          </a:xfrm>
        </p:grpSpPr>
        <p:sp>
          <p:nvSpPr>
            <p:cNvPr id="27" name="テキスト ボックス 26"/>
            <p:cNvSpPr txBox="1"/>
            <p:nvPr/>
          </p:nvSpPr>
          <p:spPr bwMode="gray">
            <a:xfrm>
              <a:off x="4736976" y="1844825"/>
              <a:ext cx="165618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54000" rtlCol="0" anchor="b" anchorCtr="0">
              <a:noAutofit/>
            </a:bodyPr>
            <a:lstStyle/>
            <a:p>
              <a:r>
                <a:rPr lang="ja-JP" altLang="en-US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所属施設名</a:t>
              </a:r>
            </a:p>
          </p:txBody>
        </p:sp>
        <p:cxnSp>
          <p:nvCxnSpPr>
            <p:cNvPr id="28" name="直線コネクタ 27"/>
            <p:cNvCxnSpPr/>
            <p:nvPr/>
          </p:nvCxnSpPr>
          <p:spPr bwMode="gray">
            <a:xfrm>
              <a:off x="4736976" y="2204864"/>
              <a:ext cx="1656184" cy="0"/>
            </a:xfrm>
            <a:prstGeom prst="line">
              <a:avLst/>
            </a:prstGeom>
            <a:ln w="28575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ボックス 36"/>
          <p:cNvSpPr txBox="1"/>
          <p:nvPr/>
        </p:nvSpPr>
        <p:spPr>
          <a:xfrm>
            <a:off x="128464" y="829028"/>
            <a:ext cx="2304256" cy="42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kumimoji="0" lang="en-US" altLang="ja-JP" sz="1400" b="1" kern="0" dirty="0">
                <a:solidFill>
                  <a:srgbClr val="000000"/>
                </a:solidFill>
              </a:rPr>
              <a:t>n={n}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kumimoji="0" lang="en-US" altLang="ja-JP" sz="1400" b="1" kern="0" dirty="0">
              <a:solidFill>
                <a:srgbClr val="000000"/>
              </a:solidFill>
            </a:endParaRPr>
          </a:p>
        </p:txBody>
      </p:sp>
      <p:grpSp>
        <p:nvGrpSpPr>
          <p:cNvPr id="46" name="グループ化 45"/>
          <p:cNvGrpSpPr/>
          <p:nvPr/>
        </p:nvGrpSpPr>
        <p:grpSpPr bwMode="gray">
          <a:xfrm>
            <a:off x="5565068" y="982023"/>
            <a:ext cx="2808312" cy="450000"/>
            <a:chOff x="4736976" y="1844825"/>
            <a:chExt cx="1709783" cy="360040"/>
          </a:xfrm>
        </p:grpSpPr>
        <p:sp>
          <p:nvSpPr>
            <p:cNvPr id="47" name="テキスト ボックス 46"/>
            <p:cNvSpPr txBox="1"/>
            <p:nvPr/>
          </p:nvSpPr>
          <p:spPr bwMode="gray">
            <a:xfrm>
              <a:off x="4736976" y="1844825"/>
              <a:ext cx="1656184" cy="3600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54000" rtlCol="0" anchor="b" anchorCtr="0">
              <a:noAutofit/>
            </a:bodyPr>
            <a:lstStyle/>
            <a:p>
              <a:pPr fontAlgn="base">
                <a:lnSpc>
                  <a:spcPct val="95000"/>
                </a:lnSpc>
              </a:pPr>
              <a:r>
                <a:rPr lang="ja-JP" altLang="en-US" sz="1400" kern="1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影響人数</a:t>
              </a:r>
              <a:r>
                <a:rPr lang="ja-JP" altLang="en-US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　</a:t>
              </a:r>
              <a:r>
                <a:rPr lang="en-US" altLang="ja-JP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(</a:t>
              </a:r>
              <a:r>
                <a:rPr lang="ja-JP" altLang="en-US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人</a:t>
              </a:r>
              <a:r>
                <a:rPr lang="en-US" altLang="ja-JP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/</a:t>
              </a:r>
              <a:r>
                <a:rPr lang="ja-JP" altLang="en-US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月</a:t>
              </a:r>
              <a:r>
                <a:rPr lang="en-US" altLang="ja-JP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)</a:t>
              </a:r>
            </a:p>
          </p:txBody>
        </p:sp>
        <p:cxnSp>
          <p:nvCxnSpPr>
            <p:cNvPr id="48" name="直線コネクタ 47"/>
            <p:cNvCxnSpPr/>
            <p:nvPr/>
          </p:nvCxnSpPr>
          <p:spPr bwMode="gray">
            <a:xfrm>
              <a:off x="4736976" y="2201493"/>
              <a:ext cx="1709783" cy="1"/>
            </a:xfrm>
            <a:prstGeom prst="line">
              <a:avLst/>
            </a:prstGeom>
            <a:ln w="28575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/>
          <p:cNvGrpSpPr/>
          <p:nvPr/>
        </p:nvGrpSpPr>
        <p:grpSpPr bwMode="gray">
          <a:xfrm>
            <a:off x="8481392" y="887800"/>
            <a:ext cx="1296144" cy="540008"/>
            <a:chOff x="806733" y="2060848"/>
            <a:chExt cx="1625987" cy="360040"/>
          </a:xfrm>
        </p:grpSpPr>
        <p:sp>
          <p:nvSpPr>
            <p:cNvPr id="20" name="テキスト ボックス 19"/>
            <p:cNvSpPr txBox="1"/>
            <p:nvPr/>
          </p:nvSpPr>
          <p:spPr bwMode="gray">
            <a:xfrm>
              <a:off x="1097088" y="2060848"/>
              <a:ext cx="121949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54000" rtlCol="0" anchor="b" anchorCtr="0">
              <a:noAutofit/>
            </a:bodyPr>
            <a:lstStyle/>
            <a:p>
              <a:pPr fontAlgn="base">
                <a:lnSpc>
                  <a:spcPct val="95000"/>
                </a:lnSpc>
              </a:pPr>
              <a:r>
                <a:rPr lang="ja-JP" altLang="en-US" sz="1500">
                  <a:latin typeface="+mj-lt"/>
                  <a:ea typeface="+mj-ea"/>
                </a:rPr>
                <a:t>支持者数</a:t>
              </a:r>
              <a:endParaRPr lang="zh-CN" altLang="en-US" sz="1500" dirty="0">
                <a:latin typeface="+mj-lt"/>
                <a:ea typeface="+mj-ea"/>
              </a:endParaRPr>
            </a:p>
          </p:txBody>
        </p:sp>
        <p:sp>
          <p:nvSpPr>
            <p:cNvPr id="24" name="Line 4"/>
            <p:cNvSpPr>
              <a:spLocks noChangeShapeType="1"/>
            </p:cNvSpPr>
            <p:nvPr/>
          </p:nvSpPr>
          <p:spPr bwMode="gray">
            <a:xfrm>
              <a:off x="806733" y="2420888"/>
              <a:ext cx="1625987" cy="0"/>
            </a:xfrm>
            <a:prstGeom prst="line">
              <a:avLst/>
            </a:prstGeom>
            <a:ln w="28575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fontAlgn="base"/>
              <a:endParaRPr lang="ja-JP" altLang="en-US" sz="1500"/>
            </a:p>
          </p:txBody>
        </p:sp>
      </p:grpSp>
      <p:sp>
        <p:nvSpPr>
          <p:cNvPr id="18" name="テキスト プレースホルダー 6">
            <a:extLst>
              <a:ext uri="{FF2B5EF4-FFF2-40B4-BE49-F238E27FC236}">
                <a16:creationId xmlns:a16="http://schemas.microsoft.com/office/drawing/2014/main" id="{9E0DE7D1-22D6-4728-B57A-9D79D3D4E73C}"/>
              </a:ext>
            </a:extLst>
          </p:cNvPr>
          <p:cNvSpPr txBox="1">
            <a:spLocks/>
          </p:cNvSpPr>
          <p:nvPr/>
        </p:nvSpPr>
        <p:spPr bwMode="gray">
          <a:xfrm>
            <a:off x="56456" y="6223723"/>
            <a:ext cx="9721080" cy="301621"/>
          </a:xfrm>
          <a:prstGeom prst="rect">
            <a:avLst/>
          </a:prstGeom>
        </p:spPr>
        <p:txBody>
          <a:bodyPr vert="horz" wrap="square" lIns="108000" tIns="0" rIns="0" bIns="0" rtlCol="0" anchor="b" anchorCtr="0">
            <a:spAutoFit/>
          </a:bodyPr>
          <a:lstStyle>
            <a:defPPr>
              <a:defRPr lang="ja-JP"/>
            </a:defPPr>
            <a:lvl1pPr marL="417513" indent="-417513" fontAlgn="base">
              <a:lnSpc>
                <a:spcPct val="95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52425" algn="r"/>
              </a:tabLst>
              <a:defRPr kumimoji="0" sz="900" baseline="0"/>
            </a:lvl1pPr>
            <a:lvl2pPr marL="560388" lvl="1" indent="-122238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Wingdings 2" panose="05020102010507070707" pitchFamily="18" charset="2"/>
              <a:buChar char=""/>
              <a:defRPr kumimoji="0" sz="900" baseline="0"/>
            </a:lvl2pPr>
            <a:lvl3pPr marL="695325" lvl="2" indent="-101600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Arial" panose="020B0604020202020204" pitchFamily="34" charset="0"/>
              <a:buChar char="–"/>
              <a:defRPr kumimoji="0" sz="900" baseline="0"/>
            </a:lvl3pPr>
            <a:lvl4pPr marL="803275" lvl="3" indent="-77788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Wingdings" panose="05000000000000000000" pitchFamily="2" charset="2"/>
              <a:buChar char=""/>
              <a:defRPr kumimoji="0" sz="900" baseline="0"/>
            </a:lvl4pPr>
            <a:lvl5pPr marL="946150" lvl="4" indent="-131763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ＭＳ Ｐゴシック" panose="020B0600070205080204" pitchFamily="50" charset="-128"/>
              <a:buChar char="‥"/>
              <a:defRPr kumimoji="0" sz="9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ja-JP" altLang="en-US"/>
              <a:t>あいうえおかきくけこさしすせそ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/>
              <a:t>たちつてとなにぬねのはひふへほ</a:t>
            </a:r>
            <a:endParaRPr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4EB8403-9238-384B-9ACF-8753DB987C3F}"/>
              </a:ext>
            </a:extLst>
          </p:cNvPr>
          <p:cNvSpPr txBox="1"/>
          <p:nvPr/>
        </p:nvSpPr>
        <p:spPr>
          <a:xfrm>
            <a:off x="8285344" y="198554"/>
            <a:ext cx="1311606" cy="53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kumimoji="0" lang="en-US" altLang="ja-JP" b="1" kern="0" dirty="0">
                <a:solidFill>
                  <a:srgbClr val="FF0000"/>
                </a:solidFill>
              </a:rPr>
              <a:t>【Result】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kumimoji="0" lang="en-US" altLang="ja-JP" b="1" kern="0" dirty="0">
              <a:solidFill>
                <a:srgbClr val="FF0000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B9337C2-9787-6B47-9D46-473B41CFD701}"/>
              </a:ext>
            </a:extLst>
          </p:cNvPr>
          <p:cNvSpPr/>
          <p:nvPr/>
        </p:nvSpPr>
        <p:spPr>
          <a:xfrm>
            <a:off x="8972582" y="6452835"/>
            <a:ext cx="838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{id:p1}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3289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863134"/>
              </p:ext>
            </p:extLst>
          </p:nvPr>
        </p:nvGraphicFramePr>
        <p:xfrm>
          <a:off x="272351" y="1545287"/>
          <a:ext cx="9324599" cy="43319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1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１郎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施設１あいうえおかきくけこ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31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２郎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施設２あいうえおかきくけこ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３郎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施設３あいうえおかきくけこ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ja-JP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４郎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施設４あいうえおかきくけこ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５郎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施設５あいうえおかきくけこ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６郎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施設６あいうえおかきくけこ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７郎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施設７あいうえおかきくけこ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８郎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施設８あいうえおかきくけこ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９郎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施設９あいうえおかきくけこ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１０郎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施設１０あいうえおかきくけこ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１１郎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施設１１あいうえおかきくけこ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１２郎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施設１２あいうえおかきくけこ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１３郎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施設１３あいうえおかきくけこ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１４郎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施設１４あいうえおかきくけこ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05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59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鈴木 １５郎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sng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施設１５あいうえおかきくけこ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endParaRPr kumimoji="0" lang="zh-TW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39788" rtl="0" eaLnBrk="0" fontAlgn="base" latinLnBrk="0" hangingPunct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kumimoji="1" lang="en-US" altLang="ja-JP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36" name="グラフ 35"/>
          <p:cNvGraphicFramePr/>
          <p:nvPr>
            <p:extLst>
              <p:ext uri="{D42A27DB-BD31-4B8C-83A1-F6EECF244321}">
                <p14:modId xmlns:p14="http://schemas.microsoft.com/office/powerpoint/2010/main" val="1027490026"/>
              </p:ext>
            </p:extLst>
          </p:nvPr>
        </p:nvGraphicFramePr>
        <p:xfrm>
          <a:off x="5404884" y="1369152"/>
          <a:ext cx="2880460" cy="4687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5" name="タイトル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ランキング</a:t>
            </a:r>
            <a:endParaRPr lang="ja-JP" altLang="en-US" dirty="0"/>
          </a:p>
        </p:txBody>
      </p:sp>
      <p:grpSp>
        <p:nvGrpSpPr>
          <p:cNvPr id="21" name="グループ化 20"/>
          <p:cNvGrpSpPr/>
          <p:nvPr/>
        </p:nvGrpSpPr>
        <p:grpSpPr bwMode="gray">
          <a:xfrm>
            <a:off x="272350" y="973040"/>
            <a:ext cx="1548302" cy="450000"/>
            <a:chOff x="4736976" y="1844825"/>
            <a:chExt cx="1656184" cy="360040"/>
          </a:xfrm>
        </p:grpSpPr>
        <p:sp>
          <p:nvSpPr>
            <p:cNvPr id="22" name="テキスト ボックス 21"/>
            <p:cNvSpPr txBox="1"/>
            <p:nvPr/>
          </p:nvSpPr>
          <p:spPr bwMode="gray">
            <a:xfrm>
              <a:off x="4736976" y="1844825"/>
              <a:ext cx="165618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54000" rtlCol="0" anchor="b" anchorCtr="0">
              <a:noAutofit/>
            </a:bodyPr>
            <a:lstStyle/>
            <a:p>
              <a:endParaRPr lang="en-US" altLang="ja-JP" sz="1400" kern="10" dirty="0">
                <a:ln w="9525" cap="rnd">
                  <a:noFill/>
                  <a:round/>
                  <a:headEnd/>
                  <a:tailEnd/>
                </a:ln>
                <a:latin typeface="+mj-lt"/>
                <a:ea typeface="HGP創英角ｺﾞｼｯｸUB"/>
              </a:endParaRPr>
            </a:p>
            <a:p>
              <a:r>
                <a:rPr lang="ja-JP" altLang="en-US" sz="1400" kern="1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氏名</a:t>
              </a:r>
              <a:endParaRPr lang="ja-JP" altLang="en-US" sz="1400" kern="10" dirty="0">
                <a:ln w="9525" cap="rnd">
                  <a:noFill/>
                  <a:round/>
                  <a:headEnd/>
                  <a:tailEnd/>
                </a:ln>
                <a:latin typeface="+mj-lt"/>
                <a:ea typeface="HGP創英角ｺﾞｼｯｸUB"/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 bwMode="gray">
            <a:xfrm>
              <a:off x="4736976" y="2204864"/>
              <a:ext cx="1483748" cy="0"/>
            </a:xfrm>
            <a:prstGeom prst="line">
              <a:avLst/>
            </a:prstGeom>
            <a:ln w="28575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/>
          <p:cNvGrpSpPr/>
          <p:nvPr/>
        </p:nvGrpSpPr>
        <p:grpSpPr bwMode="gray">
          <a:xfrm>
            <a:off x="1758169" y="973040"/>
            <a:ext cx="3707966" cy="450000"/>
            <a:chOff x="4736976" y="1844825"/>
            <a:chExt cx="1656184" cy="360040"/>
          </a:xfrm>
        </p:grpSpPr>
        <p:sp>
          <p:nvSpPr>
            <p:cNvPr id="27" name="テキスト ボックス 26"/>
            <p:cNvSpPr txBox="1"/>
            <p:nvPr/>
          </p:nvSpPr>
          <p:spPr bwMode="gray">
            <a:xfrm>
              <a:off x="4736976" y="1844825"/>
              <a:ext cx="165618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54000" rtlCol="0" anchor="b" anchorCtr="0">
              <a:noAutofit/>
            </a:bodyPr>
            <a:lstStyle/>
            <a:p>
              <a:r>
                <a:rPr lang="ja-JP" altLang="en-US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所属施設名</a:t>
              </a:r>
            </a:p>
          </p:txBody>
        </p:sp>
        <p:cxnSp>
          <p:nvCxnSpPr>
            <p:cNvPr id="28" name="直線コネクタ 27"/>
            <p:cNvCxnSpPr/>
            <p:nvPr/>
          </p:nvCxnSpPr>
          <p:spPr bwMode="gray">
            <a:xfrm>
              <a:off x="4736976" y="2204864"/>
              <a:ext cx="1656184" cy="0"/>
            </a:xfrm>
            <a:prstGeom prst="line">
              <a:avLst/>
            </a:prstGeom>
            <a:ln w="28575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ボックス 36"/>
          <p:cNvSpPr txBox="1"/>
          <p:nvPr/>
        </p:nvSpPr>
        <p:spPr>
          <a:xfrm>
            <a:off x="128464" y="829028"/>
            <a:ext cx="2304256" cy="42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kumimoji="0" lang="en-US" altLang="ja-JP" sz="1400" b="1" kern="0" dirty="0">
                <a:solidFill>
                  <a:srgbClr val="000000"/>
                </a:solidFill>
              </a:rPr>
              <a:t>n=148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kumimoji="0" lang="en-US" altLang="ja-JP" sz="1400" b="1" kern="0" dirty="0">
              <a:solidFill>
                <a:srgbClr val="000000"/>
              </a:solidFill>
            </a:endParaRPr>
          </a:p>
        </p:txBody>
      </p:sp>
      <p:grpSp>
        <p:nvGrpSpPr>
          <p:cNvPr id="46" name="グループ化 45"/>
          <p:cNvGrpSpPr/>
          <p:nvPr/>
        </p:nvGrpSpPr>
        <p:grpSpPr bwMode="gray">
          <a:xfrm>
            <a:off x="5565068" y="982023"/>
            <a:ext cx="2808312" cy="450000"/>
            <a:chOff x="4736976" y="1844825"/>
            <a:chExt cx="1709783" cy="360040"/>
          </a:xfrm>
        </p:grpSpPr>
        <p:sp>
          <p:nvSpPr>
            <p:cNvPr id="47" name="テキスト ボックス 46"/>
            <p:cNvSpPr txBox="1"/>
            <p:nvPr/>
          </p:nvSpPr>
          <p:spPr bwMode="gray">
            <a:xfrm>
              <a:off x="4736976" y="1844825"/>
              <a:ext cx="1656184" cy="3600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square" lIns="0" tIns="0" rIns="0" bIns="54000" rtlCol="0" anchor="b" anchorCtr="0">
              <a:noAutofit/>
            </a:bodyPr>
            <a:lstStyle/>
            <a:p>
              <a:pPr fontAlgn="base">
                <a:lnSpc>
                  <a:spcPct val="95000"/>
                </a:lnSpc>
              </a:pPr>
              <a:r>
                <a:rPr lang="ja-JP" altLang="en-US" sz="1400" kern="1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影響人数</a:t>
              </a:r>
              <a:r>
                <a:rPr lang="ja-JP" altLang="en-US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　</a:t>
              </a:r>
              <a:r>
                <a:rPr lang="en-US" altLang="ja-JP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(</a:t>
              </a:r>
              <a:r>
                <a:rPr lang="ja-JP" altLang="en-US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人</a:t>
              </a:r>
              <a:r>
                <a:rPr lang="en-US" altLang="ja-JP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/</a:t>
              </a:r>
              <a:r>
                <a:rPr lang="ja-JP" altLang="en-US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月</a:t>
              </a:r>
              <a:r>
                <a:rPr lang="en-US" altLang="ja-JP" sz="1400" kern="10" dirty="0">
                  <a:ln w="9525" cap="rnd">
                    <a:noFill/>
                    <a:round/>
                    <a:headEnd/>
                    <a:tailEnd/>
                  </a:ln>
                  <a:latin typeface="+mj-lt"/>
                  <a:ea typeface="HGP創英角ｺﾞｼｯｸUB"/>
                </a:rPr>
                <a:t>)</a:t>
              </a:r>
            </a:p>
          </p:txBody>
        </p:sp>
        <p:cxnSp>
          <p:nvCxnSpPr>
            <p:cNvPr id="48" name="直線コネクタ 47"/>
            <p:cNvCxnSpPr/>
            <p:nvPr/>
          </p:nvCxnSpPr>
          <p:spPr bwMode="gray">
            <a:xfrm>
              <a:off x="4736976" y="2201493"/>
              <a:ext cx="1709783" cy="1"/>
            </a:xfrm>
            <a:prstGeom prst="line">
              <a:avLst/>
            </a:prstGeom>
            <a:ln w="28575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/>
          <p:cNvGrpSpPr/>
          <p:nvPr/>
        </p:nvGrpSpPr>
        <p:grpSpPr bwMode="gray">
          <a:xfrm>
            <a:off x="8481392" y="887800"/>
            <a:ext cx="1296144" cy="540008"/>
            <a:chOff x="806733" y="2060848"/>
            <a:chExt cx="1625987" cy="360040"/>
          </a:xfrm>
        </p:grpSpPr>
        <p:sp>
          <p:nvSpPr>
            <p:cNvPr id="20" name="テキスト ボックス 19"/>
            <p:cNvSpPr txBox="1"/>
            <p:nvPr/>
          </p:nvSpPr>
          <p:spPr bwMode="gray">
            <a:xfrm>
              <a:off x="1097088" y="2060848"/>
              <a:ext cx="1219490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54000" rtlCol="0" anchor="b" anchorCtr="0">
              <a:noAutofit/>
            </a:bodyPr>
            <a:lstStyle/>
            <a:p>
              <a:pPr fontAlgn="base">
                <a:lnSpc>
                  <a:spcPct val="95000"/>
                </a:lnSpc>
              </a:pPr>
              <a:r>
                <a:rPr lang="ja-JP" altLang="en-US" sz="1500">
                  <a:latin typeface="+mj-lt"/>
                  <a:ea typeface="+mj-ea"/>
                </a:rPr>
                <a:t>支持者数</a:t>
              </a:r>
              <a:endParaRPr lang="zh-CN" altLang="en-US" sz="1500" dirty="0">
                <a:latin typeface="+mj-lt"/>
                <a:ea typeface="+mj-ea"/>
              </a:endParaRPr>
            </a:p>
          </p:txBody>
        </p:sp>
        <p:sp>
          <p:nvSpPr>
            <p:cNvPr id="24" name="Line 4"/>
            <p:cNvSpPr>
              <a:spLocks noChangeShapeType="1"/>
            </p:cNvSpPr>
            <p:nvPr/>
          </p:nvSpPr>
          <p:spPr bwMode="gray">
            <a:xfrm>
              <a:off x="806733" y="2420888"/>
              <a:ext cx="1625987" cy="0"/>
            </a:xfrm>
            <a:prstGeom prst="line">
              <a:avLst/>
            </a:prstGeom>
            <a:ln w="28575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fontAlgn="base"/>
              <a:endParaRPr lang="ja-JP" altLang="en-US" sz="1500"/>
            </a:p>
          </p:txBody>
        </p:sp>
      </p:grpSp>
      <p:sp>
        <p:nvSpPr>
          <p:cNvPr id="18" name="テキスト プレースホルダー 6">
            <a:extLst>
              <a:ext uri="{FF2B5EF4-FFF2-40B4-BE49-F238E27FC236}">
                <a16:creationId xmlns:a16="http://schemas.microsoft.com/office/drawing/2014/main" id="{9E0DE7D1-22D6-4728-B57A-9D79D3D4E73C}"/>
              </a:ext>
            </a:extLst>
          </p:cNvPr>
          <p:cNvSpPr txBox="1">
            <a:spLocks/>
          </p:cNvSpPr>
          <p:nvPr/>
        </p:nvSpPr>
        <p:spPr bwMode="gray">
          <a:xfrm>
            <a:off x="56456" y="6223723"/>
            <a:ext cx="9721080" cy="301621"/>
          </a:xfrm>
          <a:prstGeom prst="rect">
            <a:avLst/>
          </a:prstGeom>
        </p:spPr>
        <p:txBody>
          <a:bodyPr vert="horz" wrap="square" lIns="108000" tIns="0" rIns="0" bIns="0" rtlCol="0" anchor="b" anchorCtr="0">
            <a:spAutoFit/>
          </a:bodyPr>
          <a:lstStyle>
            <a:defPPr>
              <a:defRPr lang="ja-JP"/>
            </a:defPPr>
            <a:lvl1pPr marL="417513" indent="-417513" fontAlgn="base">
              <a:lnSpc>
                <a:spcPct val="95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52425" algn="r"/>
              </a:tabLst>
              <a:defRPr kumimoji="0" sz="900" baseline="0"/>
            </a:lvl1pPr>
            <a:lvl2pPr marL="560388" lvl="1" indent="-122238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Wingdings 2" panose="05020102010507070707" pitchFamily="18" charset="2"/>
              <a:buChar char=""/>
              <a:defRPr kumimoji="0" sz="900" baseline="0"/>
            </a:lvl2pPr>
            <a:lvl3pPr marL="695325" lvl="2" indent="-101600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Arial" panose="020B0604020202020204" pitchFamily="34" charset="0"/>
              <a:buChar char="–"/>
              <a:defRPr kumimoji="0" sz="900" baseline="0"/>
            </a:lvl3pPr>
            <a:lvl4pPr marL="803275" lvl="3" indent="-77788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Wingdings" panose="05000000000000000000" pitchFamily="2" charset="2"/>
              <a:buChar char=""/>
              <a:defRPr kumimoji="0" sz="900" baseline="0"/>
            </a:lvl4pPr>
            <a:lvl5pPr marL="946150" lvl="4" indent="-131763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ＭＳ Ｐゴシック" panose="020B0600070205080204" pitchFamily="50" charset="-128"/>
              <a:buChar char="‥"/>
              <a:defRPr kumimoji="0" sz="9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ja-JP" altLang="en-US"/>
              <a:t>あいうえおかきくけこさしすせそ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/>
              <a:t>たちつてとなにぬねのはひふへほ</a:t>
            </a:r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8662B74-7BE0-B04B-8E80-F855E0D641AE}"/>
              </a:ext>
            </a:extLst>
          </p:cNvPr>
          <p:cNvSpPr txBox="1"/>
          <p:nvPr/>
        </p:nvSpPr>
        <p:spPr>
          <a:xfrm>
            <a:off x="8285344" y="198554"/>
            <a:ext cx="1311606" cy="53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kumimoji="0" lang="en-US" altLang="ja-JP" b="1" kern="0" dirty="0">
                <a:solidFill>
                  <a:srgbClr val="FF0000"/>
                </a:solidFill>
              </a:rPr>
              <a:t>【Expected】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kumimoji="0" lang="en-US" altLang="ja-JP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54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98000"/>
              </p:ext>
            </p:extLst>
          </p:nvPr>
        </p:nvGraphicFramePr>
        <p:xfrm>
          <a:off x="128464" y="1844824"/>
          <a:ext cx="9433048" cy="4211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{table2}xxxxxxxxxx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S UI Gothic" panose="020B0600070205080204" pitchFamily="34" charset="-128"/>
                          <a:ea typeface="MS UI Gothic" panose="020B0600070205080204" pitchFamily="34" charset="-128"/>
                          <a:cs typeface="+mn-cs"/>
                        </a:rPr>
                        <a:t>xxxxxxxxxx</a:t>
                      </a:r>
                      <a:endParaRPr kumimoji="1" lang="ja-JP" altLang="en-US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5" name="タイトル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影響を受ける情報</a:t>
            </a:r>
            <a:r>
              <a:rPr lang="ja-JP" altLang="en-US" sz="2000"/>
              <a:t> （ランキング</a:t>
            </a:r>
            <a:r>
              <a:rPr lang="en-US" altLang="ja-JP" sz="2000" dirty="0"/>
              <a:t>TOP5</a:t>
            </a:r>
            <a:r>
              <a:rPr lang="ja-JP" altLang="en-US" sz="2000" dirty="0"/>
              <a:t>）</a:t>
            </a:r>
          </a:p>
        </p:txBody>
      </p:sp>
      <p:sp>
        <p:nvSpPr>
          <p:cNvPr id="56" name="テキスト ボックス 55"/>
          <p:cNvSpPr txBox="1"/>
          <p:nvPr/>
        </p:nvSpPr>
        <p:spPr bwMode="gray">
          <a:xfrm>
            <a:off x="2144686" y="692696"/>
            <a:ext cx="1368151" cy="34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54000" rtlCol="0" anchor="b" anchorCtr="0">
            <a:noAutofit/>
          </a:bodyPr>
          <a:lstStyle/>
          <a:p>
            <a:pPr fontAlgn="base">
              <a:lnSpc>
                <a:spcPct val="95000"/>
              </a:lnSpc>
            </a:pPr>
            <a:r>
              <a:rPr lang="en-US" altLang="ja-JP" sz="1400" dirty="0">
                <a:latin typeface="+mj-lt"/>
                <a:ea typeface="+mj-ea"/>
              </a:rPr>
              <a:t>{name1}</a:t>
            </a:r>
            <a:endParaRPr lang="ja-JP" altLang="en-US" sz="1400" dirty="0">
              <a:latin typeface="+mj-lt"/>
              <a:ea typeface="+mj-ea"/>
            </a:endParaRPr>
          </a:p>
        </p:txBody>
      </p:sp>
      <p:cxnSp>
        <p:nvCxnSpPr>
          <p:cNvPr id="60" name="直線コネクタ 59"/>
          <p:cNvCxnSpPr/>
          <p:nvPr/>
        </p:nvCxnSpPr>
        <p:spPr bwMode="gray">
          <a:xfrm>
            <a:off x="2144688" y="1034695"/>
            <a:ext cx="1368151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 bwMode="gray">
          <a:xfrm>
            <a:off x="3656856" y="692696"/>
            <a:ext cx="1368152" cy="3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54000" rtlCol="0" anchor="b" anchorCtr="0">
            <a:noAutofit/>
          </a:bodyPr>
          <a:lstStyle/>
          <a:p>
            <a:pPr fontAlgn="base">
              <a:lnSpc>
                <a:spcPct val="95000"/>
              </a:lnSpc>
            </a:pPr>
            <a:r>
              <a:rPr lang="en-US" altLang="ja-JP" sz="1400" dirty="0">
                <a:latin typeface="+mj-lt"/>
                <a:ea typeface="+mj-ea"/>
              </a:rPr>
              <a:t>{name2}</a:t>
            </a:r>
            <a:endParaRPr lang="ja-JP" altLang="en-US" sz="1400" dirty="0">
              <a:latin typeface="+mj-lt"/>
              <a:ea typeface="+mj-ea"/>
            </a:endParaRPr>
          </a:p>
        </p:txBody>
      </p:sp>
      <p:cxnSp>
        <p:nvCxnSpPr>
          <p:cNvPr id="63" name="直線コネクタ 62"/>
          <p:cNvCxnSpPr/>
          <p:nvPr/>
        </p:nvCxnSpPr>
        <p:spPr bwMode="gray">
          <a:xfrm>
            <a:off x="3656856" y="1034695"/>
            <a:ext cx="1368152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 bwMode="gray">
          <a:xfrm>
            <a:off x="5169024" y="692696"/>
            <a:ext cx="1368152" cy="3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54000" rtlCol="0" anchor="b" anchorCtr="0">
            <a:noAutofit/>
          </a:bodyPr>
          <a:lstStyle/>
          <a:p>
            <a:pPr fontAlgn="base">
              <a:lnSpc>
                <a:spcPct val="95000"/>
              </a:lnSpc>
            </a:pPr>
            <a:r>
              <a:rPr lang="en-US" altLang="ja-JP" sz="1400" dirty="0">
                <a:latin typeface="+mj-lt"/>
                <a:ea typeface="+mj-ea"/>
              </a:rPr>
              <a:t>{name3}</a:t>
            </a:r>
          </a:p>
        </p:txBody>
      </p:sp>
      <p:cxnSp>
        <p:nvCxnSpPr>
          <p:cNvPr id="68" name="直線コネクタ 67"/>
          <p:cNvCxnSpPr/>
          <p:nvPr/>
        </p:nvCxnSpPr>
        <p:spPr bwMode="gray">
          <a:xfrm>
            <a:off x="5169024" y="1034695"/>
            <a:ext cx="1368152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 bwMode="gray">
          <a:xfrm>
            <a:off x="6681192" y="692696"/>
            <a:ext cx="1368152" cy="3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54000" rtlCol="0" anchor="b" anchorCtr="0">
            <a:noAutofit/>
          </a:bodyPr>
          <a:lstStyle/>
          <a:p>
            <a:pPr fontAlgn="base">
              <a:lnSpc>
                <a:spcPct val="95000"/>
              </a:lnSpc>
            </a:pPr>
            <a:r>
              <a:rPr lang="en-US" altLang="ja-JP" sz="1400" dirty="0">
                <a:latin typeface="+mj-lt"/>
                <a:ea typeface="+mj-ea"/>
              </a:rPr>
              <a:t>{name4}</a:t>
            </a:r>
          </a:p>
        </p:txBody>
      </p:sp>
      <p:cxnSp>
        <p:nvCxnSpPr>
          <p:cNvPr id="71" name="直線コネクタ 70"/>
          <p:cNvCxnSpPr/>
          <p:nvPr/>
        </p:nvCxnSpPr>
        <p:spPr bwMode="gray">
          <a:xfrm>
            <a:off x="6681192" y="1034695"/>
            <a:ext cx="1368152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 bwMode="gray">
          <a:xfrm>
            <a:off x="8193360" y="692696"/>
            <a:ext cx="1368152" cy="3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54000" rtlCol="0" anchor="b" anchorCtr="0">
            <a:noAutofit/>
          </a:bodyPr>
          <a:lstStyle/>
          <a:p>
            <a:pPr fontAlgn="base">
              <a:lnSpc>
                <a:spcPct val="95000"/>
              </a:lnSpc>
            </a:pPr>
            <a:r>
              <a:rPr lang="en-US" altLang="ja-JP" sz="1400" dirty="0">
                <a:latin typeface="+mj-lt"/>
                <a:ea typeface="+mj-ea"/>
              </a:rPr>
              <a:t>{name5}</a:t>
            </a:r>
            <a:endParaRPr lang="ja-JP" altLang="en-US" sz="1400" dirty="0">
              <a:latin typeface="+mj-lt"/>
              <a:ea typeface="+mj-ea"/>
            </a:endParaRPr>
          </a:p>
        </p:txBody>
      </p:sp>
      <p:cxnSp>
        <p:nvCxnSpPr>
          <p:cNvPr id="74" name="直線コネクタ 73"/>
          <p:cNvCxnSpPr/>
          <p:nvPr/>
        </p:nvCxnSpPr>
        <p:spPr bwMode="gray">
          <a:xfrm>
            <a:off x="8193360" y="1034695"/>
            <a:ext cx="1368152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94066"/>
              </p:ext>
            </p:extLst>
          </p:nvPr>
        </p:nvGraphicFramePr>
        <p:xfrm>
          <a:off x="2072680" y="1124744"/>
          <a:ext cx="7560840" cy="489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7466"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90000"/>
                        </a:lnSpc>
                      </a:pPr>
                      <a:r>
                        <a:rPr kumimoji="1" lang="en-US" altLang="zh-CN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{table1}xxxx</a:t>
                      </a:r>
                    </a:p>
                  </a:txBody>
                  <a:tcPr marL="72000" marR="72000" marT="36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90000"/>
                        </a:lnSpc>
                      </a:pPr>
                      <a:r>
                        <a:rPr kumimoji="1" lang="en-US" altLang="zh-CN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 marL="72000" marR="72000" marT="36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90000"/>
                        </a:lnSpc>
                      </a:pPr>
                      <a:r>
                        <a:rPr kumimoji="1" lang="en-US" altLang="zh-CN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 marL="72000" marR="72000" marT="36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90000"/>
                        </a:lnSpc>
                      </a:pPr>
                      <a:r>
                        <a:rPr kumimoji="1" lang="en-US" altLang="zh-CN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 marL="72000" marR="72000" marT="36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90000"/>
                        </a:lnSpc>
                      </a:pPr>
                      <a:r>
                        <a:rPr kumimoji="1" lang="en-US" altLang="zh-CN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xxxx</a:t>
                      </a:r>
                    </a:p>
                  </a:txBody>
                  <a:tcPr marL="72000" marR="72000" marT="36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09"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yyyy</a:t>
                      </a: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yyyy</a:t>
                      </a: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yyyy</a:t>
                      </a: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yyyy</a:t>
                      </a: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yyyy</a:t>
                      </a: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809"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zzzz</a:t>
                      </a: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zzzz</a:t>
                      </a: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zzzz</a:t>
                      </a: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zzzz</a:t>
                      </a: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zzzz</a:t>
                      </a: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グラフ 26"/>
          <p:cNvGraphicFramePr/>
          <p:nvPr>
            <p:extLst>
              <p:ext uri="{D42A27DB-BD31-4B8C-83A1-F6EECF244321}">
                <p14:modId xmlns:p14="http://schemas.microsoft.com/office/powerpoint/2010/main" val="2093474252"/>
              </p:ext>
            </p:extLst>
          </p:nvPr>
        </p:nvGraphicFramePr>
        <p:xfrm>
          <a:off x="3512097" y="1702651"/>
          <a:ext cx="180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グラフ 31"/>
          <p:cNvGraphicFramePr/>
          <p:nvPr>
            <p:extLst>
              <p:ext uri="{D42A27DB-BD31-4B8C-83A1-F6EECF244321}">
                <p14:modId xmlns:p14="http://schemas.microsoft.com/office/powerpoint/2010/main" val="1573563533"/>
              </p:ext>
            </p:extLst>
          </p:nvPr>
        </p:nvGraphicFramePr>
        <p:xfrm>
          <a:off x="5025485" y="1702651"/>
          <a:ext cx="180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グラフ 33"/>
          <p:cNvGraphicFramePr/>
          <p:nvPr>
            <p:extLst>
              <p:ext uri="{D42A27DB-BD31-4B8C-83A1-F6EECF244321}">
                <p14:modId xmlns:p14="http://schemas.microsoft.com/office/powerpoint/2010/main" val="3890559808"/>
              </p:ext>
            </p:extLst>
          </p:nvPr>
        </p:nvGraphicFramePr>
        <p:xfrm>
          <a:off x="6524660" y="1702651"/>
          <a:ext cx="180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グラフ 34"/>
          <p:cNvGraphicFramePr/>
          <p:nvPr>
            <p:extLst>
              <p:ext uri="{D42A27DB-BD31-4B8C-83A1-F6EECF244321}">
                <p14:modId xmlns:p14="http://schemas.microsoft.com/office/powerpoint/2010/main" val="1469507050"/>
              </p:ext>
            </p:extLst>
          </p:nvPr>
        </p:nvGraphicFramePr>
        <p:xfrm>
          <a:off x="8035557" y="1702651"/>
          <a:ext cx="180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1" name="グラフ 30"/>
          <p:cNvGraphicFramePr/>
          <p:nvPr>
            <p:extLst>
              <p:ext uri="{D42A27DB-BD31-4B8C-83A1-F6EECF244321}">
                <p14:modId xmlns:p14="http://schemas.microsoft.com/office/powerpoint/2010/main" val="3679789344"/>
              </p:ext>
            </p:extLst>
          </p:nvPr>
        </p:nvGraphicFramePr>
        <p:xfrm>
          <a:off x="2000672" y="1702651"/>
          <a:ext cx="180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9" name="テキスト プレースホルダー 6">
            <a:extLst>
              <a:ext uri="{FF2B5EF4-FFF2-40B4-BE49-F238E27FC236}">
                <a16:creationId xmlns:a16="http://schemas.microsoft.com/office/drawing/2014/main" id="{5454B450-436D-6A46-9525-6C76FA1F6947}"/>
              </a:ext>
            </a:extLst>
          </p:cNvPr>
          <p:cNvSpPr txBox="1">
            <a:spLocks/>
          </p:cNvSpPr>
          <p:nvPr/>
        </p:nvSpPr>
        <p:spPr bwMode="gray">
          <a:xfrm>
            <a:off x="56456" y="6223723"/>
            <a:ext cx="9721080" cy="301621"/>
          </a:xfrm>
          <a:prstGeom prst="rect">
            <a:avLst/>
          </a:prstGeom>
        </p:spPr>
        <p:txBody>
          <a:bodyPr vert="horz" wrap="square" lIns="108000" tIns="0" rIns="0" bIns="0" rtlCol="0" anchor="b" anchorCtr="0">
            <a:spAutoFit/>
          </a:bodyPr>
          <a:lstStyle>
            <a:defPPr>
              <a:defRPr lang="ja-JP"/>
            </a:defPPr>
            <a:lvl1pPr marL="417513" indent="-417513" fontAlgn="base">
              <a:lnSpc>
                <a:spcPct val="95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52425" algn="r"/>
              </a:tabLst>
              <a:defRPr kumimoji="0" sz="900" baseline="0"/>
            </a:lvl1pPr>
            <a:lvl2pPr marL="560388" lvl="1" indent="-122238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Wingdings 2" panose="05020102010507070707" pitchFamily="18" charset="2"/>
              <a:buChar char=""/>
              <a:defRPr kumimoji="0" sz="900" baseline="0"/>
            </a:lvl2pPr>
            <a:lvl3pPr marL="695325" lvl="2" indent="-101600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Arial" panose="020B0604020202020204" pitchFamily="34" charset="0"/>
              <a:buChar char="–"/>
              <a:defRPr kumimoji="0" sz="900" baseline="0"/>
            </a:lvl3pPr>
            <a:lvl4pPr marL="803275" lvl="3" indent="-77788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Wingdings" panose="05000000000000000000" pitchFamily="2" charset="2"/>
              <a:buChar char=""/>
              <a:defRPr kumimoji="0" sz="900" baseline="0"/>
            </a:lvl4pPr>
            <a:lvl5pPr marL="946150" lvl="4" indent="-131763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ＭＳ Ｐゴシック" panose="020B0600070205080204" pitchFamily="50" charset="-128"/>
              <a:buChar char="‥"/>
              <a:defRPr kumimoji="0" sz="9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ja-JP" altLang="en-US"/>
              <a:t>あいうえおかきくけこさしすせそ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/>
              <a:t>たちつてとなにぬねのはひふへほ</a:t>
            </a:r>
            <a:endParaRPr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8C2476F-3585-BA4C-B81B-BCD2B110ED78}"/>
              </a:ext>
            </a:extLst>
          </p:cNvPr>
          <p:cNvSpPr txBox="1"/>
          <p:nvPr/>
        </p:nvSpPr>
        <p:spPr>
          <a:xfrm>
            <a:off x="8285344" y="198554"/>
            <a:ext cx="1311606" cy="53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kumimoji="0" lang="en-US" altLang="ja-JP" b="1" kern="0" dirty="0">
                <a:solidFill>
                  <a:srgbClr val="FF0000"/>
                </a:solidFill>
              </a:rPr>
              <a:t>【Result】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kumimoji="0" lang="en-US" altLang="ja-JP" b="1" kern="0" dirty="0">
              <a:solidFill>
                <a:srgbClr val="FF0000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5D730E3-CD48-AF45-82CF-9BF38DE14003}"/>
              </a:ext>
            </a:extLst>
          </p:cNvPr>
          <p:cNvSpPr/>
          <p:nvPr/>
        </p:nvSpPr>
        <p:spPr>
          <a:xfrm>
            <a:off x="8972582" y="645283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{id:p2}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103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49414"/>
              </p:ext>
            </p:extLst>
          </p:nvPr>
        </p:nvGraphicFramePr>
        <p:xfrm>
          <a:off x="128464" y="1844824"/>
          <a:ext cx="9433048" cy="42119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講演会１での発表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講演会２での発表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講演会３での発表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講演会４での発表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講演会５での発表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講演会６での発表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講演会７での発表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講演会８での発表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講演会９での発表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講演会１０での発表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講演会１１での発表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講演会１２での発表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講演会１３での発表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講演会１４での発表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講演会１５での発表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講演会１６での発表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764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MS UI Gothic" panose="020B0600070205080204" pitchFamily="34" charset="-128"/>
                          <a:ea typeface="MS UI Gothic" panose="020B0600070205080204" pitchFamily="34" charset="-128"/>
                        </a:rPr>
                        <a:t>その他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</a:pPr>
                      <a:endParaRPr kumimoji="0" lang="ja-JP" altLang="en-US" sz="1000" b="1" kern="1200" baseline="0" dirty="0">
                        <a:solidFill>
                          <a:schemeClr val="tx1"/>
                        </a:solidFill>
                        <a:latin typeface="MS UI Gothic" panose="020B0600070205080204" pitchFamily="34" charset="-128"/>
                        <a:ea typeface="MS UI Gothic" panose="020B0600070205080204" pitchFamily="34" charset="-128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5" name="タイトル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影響を受ける情報</a:t>
            </a:r>
            <a:r>
              <a:rPr lang="ja-JP" altLang="en-US" sz="2000"/>
              <a:t> （ランキング</a:t>
            </a:r>
            <a:r>
              <a:rPr lang="en-US" altLang="ja-JP" sz="2000" dirty="0"/>
              <a:t>TOP5</a:t>
            </a:r>
            <a:r>
              <a:rPr lang="ja-JP" altLang="en-US" sz="2000" dirty="0"/>
              <a:t>）</a:t>
            </a:r>
          </a:p>
        </p:txBody>
      </p:sp>
      <p:sp>
        <p:nvSpPr>
          <p:cNvPr id="56" name="テキスト ボックス 55"/>
          <p:cNvSpPr txBox="1"/>
          <p:nvPr/>
        </p:nvSpPr>
        <p:spPr bwMode="gray">
          <a:xfrm>
            <a:off x="2144688" y="692696"/>
            <a:ext cx="1368152" cy="3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54000" rtlCol="0" anchor="b" anchorCtr="0">
            <a:noAutofit/>
          </a:bodyPr>
          <a:lstStyle/>
          <a:p>
            <a:pPr fontAlgn="base">
              <a:lnSpc>
                <a:spcPct val="95000"/>
              </a:lnSpc>
            </a:pPr>
            <a:r>
              <a:rPr lang="ja-JP" altLang="en-US" sz="1400">
                <a:latin typeface="+mj-lt"/>
                <a:ea typeface="+mj-ea"/>
              </a:rPr>
              <a:t>山田　１郎</a:t>
            </a:r>
            <a:endParaRPr lang="ja-JP" altLang="en-US" sz="1400" dirty="0">
              <a:latin typeface="+mj-lt"/>
              <a:ea typeface="+mj-ea"/>
            </a:endParaRPr>
          </a:p>
        </p:txBody>
      </p:sp>
      <p:cxnSp>
        <p:nvCxnSpPr>
          <p:cNvPr id="60" name="直線コネクタ 59"/>
          <p:cNvCxnSpPr/>
          <p:nvPr/>
        </p:nvCxnSpPr>
        <p:spPr bwMode="gray">
          <a:xfrm>
            <a:off x="2144689" y="1034695"/>
            <a:ext cx="1368152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 bwMode="gray">
          <a:xfrm>
            <a:off x="3656856" y="692696"/>
            <a:ext cx="1368152" cy="3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54000" rtlCol="0" anchor="b" anchorCtr="0">
            <a:noAutofit/>
          </a:bodyPr>
          <a:lstStyle/>
          <a:p>
            <a:pPr fontAlgn="base">
              <a:lnSpc>
                <a:spcPct val="95000"/>
              </a:lnSpc>
            </a:pPr>
            <a:r>
              <a:rPr lang="ja-JP" altLang="en-US" sz="1400">
                <a:latin typeface="+mj-lt"/>
                <a:ea typeface="+mj-ea"/>
              </a:rPr>
              <a:t>山田　２郎</a:t>
            </a:r>
            <a:endParaRPr lang="ja-JP" altLang="en-US" sz="1400" dirty="0">
              <a:latin typeface="+mj-lt"/>
              <a:ea typeface="+mj-ea"/>
            </a:endParaRPr>
          </a:p>
        </p:txBody>
      </p:sp>
      <p:cxnSp>
        <p:nvCxnSpPr>
          <p:cNvPr id="63" name="直線コネクタ 62"/>
          <p:cNvCxnSpPr/>
          <p:nvPr/>
        </p:nvCxnSpPr>
        <p:spPr bwMode="gray">
          <a:xfrm>
            <a:off x="3656856" y="1034695"/>
            <a:ext cx="1368152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 bwMode="gray">
          <a:xfrm>
            <a:off x="5169024" y="692696"/>
            <a:ext cx="1368152" cy="3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54000" rtlCol="0" anchor="b" anchorCtr="0">
            <a:noAutofit/>
          </a:bodyPr>
          <a:lstStyle/>
          <a:p>
            <a:pPr fontAlgn="base">
              <a:lnSpc>
                <a:spcPct val="95000"/>
              </a:lnSpc>
            </a:pPr>
            <a:r>
              <a:rPr lang="ja-JP" altLang="en-US" sz="1400">
                <a:latin typeface="+mj-lt"/>
                <a:ea typeface="+mj-ea"/>
              </a:rPr>
              <a:t>山田　３郎</a:t>
            </a:r>
            <a:endParaRPr lang="en-US" altLang="ja-JP" sz="1400" dirty="0">
              <a:latin typeface="+mj-lt"/>
              <a:ea typeface="+mj-ea"/>
            </a:endParaRPr>
          </a:p>
        </p:txBody>
      </p:sp>
      <p:cxnSp>
        <p:nvCxnSpPr>
          <p:cNvPr id="68" name="直線コネクタ 67"/>
          <p:cNvCxnSpPr/>
          <p:nvPr/>
        </p:nvCxnSpPr>
        <p:spPr bwMode="gray">
          <a:xfrm>
            <a:off x="5169024" y="1034695"/>
            <a:ext cx="1368152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/>
          <p:cNvSpPr txBox="1"/>
          <p:nvPr/>
        </p:nvSpPr>
        <p:spPr bwMode="gray">
          <a:xfrm>
            <a:off x="6681192" y="692696"/>
            <a:ext cx="1368152" cy="3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54000" rtlCol="0" anchor="b" anchorCtr="0">
            <a:noAutofit/>
          </a:bodyPr>
          <a:lstStyle/>
          <a:p>
            <a:pPr fontAlgn="base">
              <a:lnSpc>
                <a:spcPct val="95000"/>
              </a:lnSpc>
            </a:pPr>
            <a:r>
              <a:rPr lang="ja-JP" altLang="en-US" sz="1400">
                <a:latin typeface="+mj-lt"/>
                <a:ea typeface="+mj-ea"/>
              </a:rPr>
              <a:t>山田　４郎</a:t>
            </a:r>
            <a:endParaRPr lang="en-US" altLang="ja-JP" sz="1400" dirty="0">
              <a:latin typeface="+mj-lt"/>
              <a:ea typeface="+mj-ea"/>
            </a:endParaRPr>
          </a:p>
        </p:txBody>
      </p:sp>
      <p:cxnSp>
        <p:nvCxnSpPr>
          <p:cNvPr id="71" name="直線コネクタ 70"/>
          <p:cNvCxnSpPr/>
          <p:nvPr/>
        </p:nvCxnSpPr>
        <p:spPr bwMode="gray">
          <a:xfrm>
            <a:off x="6681192" y="1034695"/>
            <a:ext cx="1368152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 bwMode="gray">
          <a:xfrm>
            <a:off x="8193360" y="692696"/>
            <a:ext cx="1368152" cy="3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54000" rtlCol="0" anchor="b" anchorCtr="0">
            <a:noAutofit/>
          </a:bodyPr>
          <a:lstStyle/>
          <a:p>
            <a:pPr fontAlgn="base">
              <a:lnSpc>
                <a:spcPct val="95000"/>
              </a:lnSpc>
            </a:pPr>
            <a:r>
              <a:rPr lang="ja-JP" altLang="en-US" sz="1400">
                <a:latin typeface="+mj-lt"/>
                <a:ea typeface="+mj-ea"/>
              </a:rPr>
              <a:t>山田　５郎</a:t>
            </a:r>
            <a:endParaRPr lang="ja-JP" altLang="en-US" sz="1400" dirty="0">
              <a:latin typeface="+mj-lt"/>
              <a:ea typeface="+mj-ea"/>
            </a:endParaRPr>
          </a:p>
        </p:txBody>
      </p:sp>
      <p:cxnSp>
        <p:nvCxnSpPr>
          <p:cNvPr id="74" name="直線コネクタ 73"/>
          <p:cNvCxnSpPr/>
          <p:nvPr/>
        </p:nvCxnSpPr>
        <p:spPr bwMode="gray">
          <a:xfrm>
            <a:off x="8193360" y="1034695"/>
            <a:ext cx="1368152" cy="0"/>
          </a:xfrm>
          <a:prstGeom prst="line">
            <a:avLst/>
          </a:prstGeom>
          <a:ln w="28575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表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52947"/>
              </p:ext>
            </p:extLst>
          </p:nvPr>
        </p:nvGraphicFramePr>
        <p:xfrm>
          <a:off x="2072680" y="1124744"/>
          <a:ext cx="7560840" cy="489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7466"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90000"/>
                        </a:lnSpc>
                      </a:pPr>
                      <a:r>
                        <a:rPr kumimoji="1" lang="en-US" altLang="zh-CN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zh-CN" altLang="en-US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施設</a:t>
                      </a:r>
                      <a:endParaRPr kumimoji="1" lang="en-US" altLang="zh-CN" sz="800" b="0" i="0" u="none" strike="noStrike" kern="1200" dirty="0">
                        <a:solidFill>
                          <a:srgbClr val="000000"/>
                        </a:solidFill>
                        <a:latin typeface="ＭＳ Ｐゴシック"/>
                        <a:ea typeface="+mn-ea"/>
                        <a:cs typeface="+mn-cs"/>
                      </a:endParaRPr>
                    </a:p>
                  </a:txBody>
                  <a:tcPr marL="72000" marR="72000" marT="36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90000"/>
                        </a:lnSpc>
                      </a:pPr>
                      <a:r>
                        <a:rPr kumimoji="1" lang="en-US" altLang="zh-CN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B</a:t>
                      </a:r>
                      <a:r>
                        <a:rPr kumimoji="1" lang="zh-CN" altLang="en-US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施設</a:t>
                      </a:r>
                      <a:endParaRPr kumimoji="1" lang="en-US" altLang="zh-CN" sz="800" b="0" i="0" u="none" strike="noStrike" kern="1200" dirty="0">
                        <a:solidFill>
                          <a:srgbClr val="000000"/>
                        </a:solidFill>
                        <a:latin typeface="ＭＳ Ｐゴシック"/>
                        <a:ea typeface="+mn-ea"/>
                        <a:cs typeface="+mn-cs"/>
                      </a:endParaRPr>
                    </a:p>
                  </a:txBody>
                  <a:tcPr marL="72000" marR="72000" marT="36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90000"/>
                        </a:lnSpc>
                      </a:pPr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ja-JP" altLang="en-US" sz="800" b="0" i="0" u="none" strike="noStrike" kern="120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施設</a:t>
                      </a:r>
                      <a:endParaRPr kumimoji="1" lang="en-US" altLang="zh-CN" sz="800" b="0" i="0" u="none" strike="noStrike" kern="1200" dirty="0">
                        <a:solidFill>
                          <a:srgbClr val="000000"/>
                        </a:solidFill>
                        <a:latin typeface="ＭＳ Ｐゴシック"/>
                        <a:ea typeface="+mn-ea"/>
                        <a:cs typeface="+mn-cs"/>
                      </a:endParaRPr>
                    </a:p>
                  </a:txBody>
                  <a:tcPr marL="72000" marR="72000" marT="36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90000"/>
                        </a:lnSpc>
                      </a:pPr>
                      <a:r>
                        <a:rPr kumimoji="1" lang="en-US" altLang="ja-JP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D</a:t>
                      </a:r>
                      <a:r>
                        <a:rPr kumimoji="1" lang="ja-JP" altLang="en-US" sz="800" b="0" i="0" u="none" strike="noStrike" kern="120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施設</a:t>
                      </a:r>
                      <a:endParaRPr kumimoji="1" lang="en-US" altLang="zh-CN" sz="800" b="0" i="0" u="none" strike="noStrike" kern="1200" dirty="0">
                        <a:solidFill>
                          <a:srgbClr val="000000"/>
                        </a:solidFill>
                        <a:latin typeface="ＭＳ Ｐゴシック"/>
                        <a:ea typeface="+mn-ea"/>
                        <a:cs typeface="+mn-cs"/>
                      </a:endParaRPr>
                    </a:p>
                  </a:txBody>
                  <a:tcPr marL="72000" marR="72000" marT="36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90000"/>
                        </a:lnSpc>
                      </a:pPr>
                      <a:r>
                        <a:rPr kumimoji="1" lang="en-US" altLang="zh-CN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E</a:t>
                      </a:r>
                      <a:r>
                        <a:rPr kumimoji="1" lang="zh-CN" altLang="en-US" sz="800" b="0" i="0" u="none" strike="noStrike" kern="1200" dirty="0">
                          <a:solidFill>
                            <a:srgbClr val="000000"/>
                          </a:solidFill>
                          <a:latin typeface="ＭＳ Ｐゴシック"/>
                          <a:ea typeface="+mn-ea"/>
                          <a:cs typeface="+mn-cs"/>
                        </a:rPr>
                        <a:t>施設</a:t>
                      </a:r>
                      <a:endParaRPr kumimoji="1" lang="en-US" altLang="zh-CN" sz="800" b="0" i="0" u="none" strike="noStrike" kern="1200" dirty="0">
                        <a:solidFill>
                          <a:srgbClr val="000000"/>
                        </a:solidFill>
                        <a:latin typeface="ＭＳ Ｐゴシック"/>
                        <a:ea typeface="+mn-ea"/>
                        <a:cs typeface="+mn-cs"/>
                      </a:endParaRPr>
                    </a:p>
                  </a:txBody>
                  <a:tcPr marL="72000" marR="72000" marT="36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09"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n=</a:t>
                      </a:r>
                      <a:r>
                        <a:rPr kumimoji="0" lang="en-US" altLang="ja-JP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30</a:t>
                      </a:r>
                      <a:endParaRPr kumimoji="0" lang="en-US" sz="950" b="1" kern="1200" baseline="0" dirty="0">
                        <a:solidFill>
                          <a:schemeClr val="tx1"/>
                        </a:solidFill>
                        <a:latin typeface="+mn-lt"/>
                        <a:ea typeface="MS UI Gothic" panose="020B0600070205080204" pitchFamily="50" charset="-128"/>
                        <a:cs typeface="+mn-cs"/>
                      </a:endParaRP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n=</a:t>
                      </a:r>
                      <a:r>
                        <a:rPr kumimoji="0" lang="en-US" altLang="ja-JP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15</a:t>
                      </a:r>
                      <a:endParaRPr kumimoji="0" lang="en-US" sz="950" b="1" kern="1200" baseline="0" dirty="0">
                        <a:solidFill>
                          <a:schemeClr val="tx1"/>
                        </a:solidFill>
                        <a:latin typeface="+mn-lt"/>
                        <a:ea typeface="MS UI Gothic" panose="020B0600070205080204" pitchFamily="50" charset="-128"/>
                        <a:cs typeface="+mn-cs"/>
                      </a:endParaRP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n=</a:t>
                      </a:r>
                      <a:r>
                        <a:rPr kumimoji="0" lang="en-US" altLang="ja-JP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15</a:t>
                      </a:r>
                      <a:endParaRPr kumimoji="0" lang="en-US" sz="950" b="1" kern="1200" baseline="0" dirty="0">
                        <a:solidFill>
                          <a:schemeClr val="tx1"/>
                        </a:solidFill>
                        <a:latin typeface="+mn-lt"/>
                        <a:ea typeface="MS UI Gothic" panose="020B0600070205080204" pitchFamily="50" charset="-128"/>
                        <a:cs typeface="+mn-cs"/>
                      </a:endParaRP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n=</a:t>
                      </a:r>
                      <a:r>
                        <a:rPr kumimoji="0" lang="en-US" altLang="ja-JP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13</a:t>
                      </a:r>
                      <a:endParaRPr kumimoji="0" lang="en-US" sz="950" b="1" kern="1200" baseline="0" dirty="0">
                        <a:solidFill>
                          <a:schemeClr val="tx1"/>
                        </a:solidFill>
                        <a:latin typeface="+mn-lt"/>
                        <a:ea typeface="MS UI Gothic" panose="020B0600070205080204" pitchFamily="50" charset="-128"/>
                        <a:cs typeface="+mn-cs"/>
                      </a:endParaRP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en-US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n=</a:t>
                      </a:r>
                      <a:r>
                        <a:rPr kumimoji="0" lang="en-US" altLang="ja-JP" sz="95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13</a:t>
                      </a:r>
                      <a:endParaRPr kumimoji="0" lang="en-US" sz="950" b="1" kern="1200" baseline="0" dirty="0">
                        <a:solidFill>
                          <a:schemeClr val="tx1"/>
                        </a:solidFill>
                        <a:latin typeface="+mn-lt"/>
                        <a:ea typeface="MS UI Gothic" panose="020B0600070205080204" pitchFamily="50" charset="-128"/>
                        <a:cs typeface="+mn-cs"/>
                      </a:endParaRP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809">
                <a:tc>
                  <a:txBody>
                    <a:bodyPr/>
                    <a:lstStyle/>
                    <a:p>
                      <a:pPr marL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</a:pPr>
                      <a:r>
                        <a:rPr kumimoji="0" lang="ja-JP" altLang="en-US" sz="900" b="1" kern="1200" baseline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影響人数</a:t>
                      </a: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=154</a:t>
                      </a:r>
                      <a:r>
                        <a:rPr kumimoji="0" lang="ja-JP" alt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人</a:t>
                      </a: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/</a:t>
                      </a:r>
                      <a:r>
                        <a:rPr kumimoji="0" lang="ja-JP" alt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月</a:t>
                      </a:r>
                      <a:endParaRPr kumimoji="0" lang="en-US" altLang="ja-JP" sz="900" b="1" kern="1200" baseline="0" dirty="0">
                        <a:solidFill>
                          <a:schemeClr val="tx1"/>
                        </a:solidFill>
                        <a:latin typeface="+mn-lt"/>
                        <a:ea typeface="MS UI Gothic" panose="020B0600070205080204" pitchFamily="50" charset="-128"/>
                        <a:cs typeface="+mn-cs"/>
                      </a:endParaRP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900" b="1" kern="1200" baseline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影響人数</a:t>
                      </a: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=85</a:t>
                      </a:r>
                      <a:r>
                        <a:rPr kumimoji="0" lang="ja-JP" alt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人</a:t>
                      </a: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/</a:t>
                      </a:r>
                      <a:r>
                        <a:rPr kumimoji="0" lang="ja-JP" alt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月</a:t>
                      </a:r>
                      <a:endParaRPr kumimoji="0" lang="en-US" altLang="ja-JP" sz="900" b="1" kern="1200" baseline="0" dirty="0">
                        <a:solidFill>
                          <a:schemeClr val="tx1"/>
                        </a:solidFill>
                        <a:latin typeface="+mn-lt"/>
                        <a:ea typeface="MS UI Gothic" panose="020B0600070205080204" pitchFamily="50" charset="-128"/>
                        <a:cs typeface="+mn-cs"/>
                      </a:endParaRP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900" b="1" kern="1200" baseline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影響人数</a:t>
                      </a: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=57</a:t>
                      </a:r>
                      <a:r>
                        <a:rPr kumimoji="0" lang="ja-JP" alt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人</a:t>
                      </a: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/</a:t>
                      </a:r>
                      <a:r>
                        <a:rPr kumimoji="0" lang="ja-JP" alt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月</a:t>
                      </a:r>
                      <a:endParaRPr kumimoji="0" lang="en-US" altLang="ja-JP" sz="900" b="1" kern="1200" baseline="0" dirty="0">
                        <a:solidFill>
                          <a:schemeClr val="tx1"/>
                        </a:solidFill>
                        <a:latin typeface="+mn-lt"/>
                        <a:ea typeface="MS UI Gothic" panose="020B0600070205080204" pitchFamily="50" charset="-128"/>
                        <a:cs typeface="+mn-cs"/>
                      </a:endParaRP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900" b="1" kern="1200" baseline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影響人数</a:t>
                      </a: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=111</a:t>
                      </a:r>
                      <a:r>
                        <a:rPr kumimoji="0" lang="ja-JP" alt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人</a:t>
                      </a: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/</a:t>
                      </a:r>
                      <a:r>
                        <a:rPr kumimoji="0" lang="ja-JP" alt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月</a:t>
                      </a:r>
                      <a:endParaRPr kumimoji="0" lang="en-US" altLang="ja-JP" sz="900" b="1" kern="1200" baseline="0" dirty="0">
                        <a:solidFill>
                          <a:schemeClr val="tx1"/>
                        </a:solidFill>
                        <a:latin typeface="+mn-lt"/>
                        <a:ea typeface="MS UI Gothic" panose="020B0600070205080204" pitchFamily="50" charset="-128"/>
                        <a:cs typeface="+mn-cs"/>
                      </a:endParaRP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36625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900" b="1" kern="1200" baseline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影響人数</a:t>
                      </a: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=35</a:t>
                      </a:r>
                      <a:r>
                        <a:rPr kumimoji="0" lang="ja-JP" alt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人</a:t>
                      </a:r>
                      <a:r>
                        <a:rPr kumimoji="0" lang="en-US" altLang="ja-JP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/</a:t>
                      </a:r>
                      <a:r>
                        <a:rPr kumimoji="0" lang="ja-JP" alt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MS UI Gothic" panose="020B0600070205080204" pitchFamily="50" charset="-128"/>
                          <a:cs typeface="+mn-cs"/>
                        </a:rPr>
                        <a:t>月</a:t>
                      </a:r>
                      <a:endParaRPr kumimoji="0" lang="en-US" altLang="ja-JP" sz="900" b="1" kern="1200" baseline="0" dirty="0">
                        <a:solidFill>
                          <a:schemeClr val="tx1"/>
                        </a:solidFill>
                        <a:latin typeface="+mn-lt"/>
                        <a:ea typeface="MS UI Gothic" panose="020B0600070205080204" pitchFamily="50" charset="-128"/>
                        <a:cs typeface="+mn-cs"/>
                      </a:endParaRPr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グラフ 26"/>
          <p:cNvGraphicFramePr/>
          <p:nvPr>
            <p:extLst>
              <p:ext uri="{D42A27DB-BD31-4B8C-83A1-F6EECF244321}">
                <p14:modId xmlns:p14="http://schemas.microsoft.com/office/powerpoint/2010/main" val="3848858089"/>
              </p:ext>
            </p:extLst>
          </p:nvPr>
        </p:nvGraphicFramePr>
        <p:xfrm>
          <a:off x="3512097" y="1702651"/>
          <a:ext cx="180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グラフ 31"/>
          <p:cNvGraphicFramePr/>
          <p:nvPr>
            <p:extLst>
              <p:ext uri="{D42A27DB-BD31-4B8C-83A1-F6EECF244321}">
                <p14:modId xmlns:p14="http://schemas.microsoft.com/office/powerpoint/2010/main" val="2310444711"/>
              </p:ext>
            </p:extLst>
          </p:nvPr>
        </p:nvGraphicFramePr>
        <p:xfrm>
          <a:off x="5025485" y="1702651"/>
          <a:ext cx="180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グラフ 33"/>
          <p:cNvGraphicFramePr/>
          <p:nvPr>
            <p:extLst>
              <p:ext uri="{D42A27DB-BD31-4B8C-83A1-F6EECF244321}">
                <p14:modId xmlns:p14="http://schemas.microsoft.com/office/powerpoint/2010/main" val="348111822"/>
              </p:ext>
            </p:extLst>
          </p:nvPr>
        </p:nvGraphicFramePr>
        <p:xfrm>
          <a:off x="6524660" y="1702651"/>
          <a:ext cx="180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グラフ 34"/>
          <p:cNvGraphicFramePr/>
          <p:nvPr>
            <p:extLst>
              <p:ext uri="{D42A27DB-BD31-4B8C-83A1-F6EECF244321}">
                <p14:modId xmlns:p14="http://schemas.microsoft.com/office/powerpoint/2010/main" val="2030285155"/>
              </p:ext>
            </p:extLst>
          </p:nvPr>
        </p:nvGraphicFramePr>
        <p:xfrm>
          <a:off x="8035557" y="1702651"/>
          <a:ext cx="180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1" name="グラフ 30"/>
          <p:cNvGraphicFramePr/>
          <p:nvPr>
            <p:extLst>
              <p:ext uri="{D42A27DB-BD31-4B8C-83A1-F6EECF244321}">
                <p14:modId xmlns:p14="http://schemas.microsoft.com/office/powerpoint/2010/main" val="4100295722"/>
              </p:ext>
            </p:extLst>
          </p:nvPr>
        </p:nvGraphicFramePr>
        <p:xfrm>
          <a:off x="2000672" y="1702651"/>
          <a:ext cx="1800000" cy="45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CDBD8A-951B-BA40-A588-3634AC2AAC9A}"/>
              </a:ext>
            </a:extLst>
          </p:cNvPr>
          <p:cNvSpPr txBox="1"/>
          <p:nvPr/>
        </p:nvSpPr>
        <p:spPr>
          <a:xfrm>
            <a:off x="8285344" y="198554"/>
            <a:ext cx="1311606" cy="537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kumimoji="0" lang="en-US" altLang="ja-JP" b="1" kern="0" dirty="0">
                <a:solidFill>
                  <a:srgbClr val="FF0000"/>
                </a:solidFill>
              </a:rPr>
              <a:t>【Expected】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kumimoji="0" lang="en-US" altLang="ja-JP" b="1" kern="0" dirty="0">
              <a:solidFill>
                <a:srgbClr val="FF0000"/>
              </a:solidFill>
            </a:endParaRPr>
          </a:p>
        </p:txBody>
      </p:sp>
      <p:sp>
        <p:nvSpPr>
          <p:cNvPr id="39" name="テキスト プレースホルダー 6">
            <a:extLst>
              <a:ext uri="{FF2B5EF4-FFF2-40B4-BE49-F238E27FC236}">
                <a16:creationId xmlns:a16="http://schemas.microsoft.com/office/drawing/2014/main" id="{5454B450-436D-6A46-9525-6C76FA1F6947}"/>
              </a:ext>
            </a:extLst>
          </p:cNvPr>
          <p:cNvSpPr txBox="1">
            <a:spLocks/>
          </p:cNvSpPr>
          <p:nvPr/>
        </p:nvSpPr>
        <p:spPr bwMode="gray">
          <a:xfrm>
            <a:off x="56456" y="6223723"/>
            <a:ext cx="9721080" cy="301621"/>
          </a:xfrm>
          <a:prstGeom prst="rect">
            <a:avLst/>
          </a:prstGeom>
        </p:spPr>
        <p:txBody>
          <a:bodyPr vert="horz" wrap="square" lIns="108000" tIns="0" rIns="0" bIns="0" rtlCol="0" anchor="b" anchorCtr="0">
            <a:spAutoFit/>
          </a:bodyPr>
          <a:lstStyle>
            <a:defPPr>
              <a:defRPr lang="ja-JP"/>
            </a:defPPr>
            <a:lvl1pPr marL="417513" indent="-417513" fontAlgn="base">
              <a:lnSpc>
                <a:spcPct val="95000"/>
              </a:lnSpc>
              <a:spcBef>
                <a:spcPts val="300"/>
              </a:spcBef>
              <a:buFont typeface="Arial" panose="020B0604020202020204" pitchFamily="34" charset="0"/>
              <a:buNone/>
              <a:tabLst>
                <a:tab pos="352425" algn="r"/>
              </a:tabLst>
              <a:defRPr kumimoji="0" sz="900" baseline="0"/>
            </a:lvl1pPr>
            <a:lvl2pPr marL="560388" lvl="1" indent="-122238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Wingdings 2" panose="05020102010507070707" pitchFamily="18" charset="2"/>
              <a:buChar char=""/>
              <a:defRPr kumimoji="0" sz="900" baseline="0"/>
            </a:lvl2pPr>
            <a:lvl3pPr marL="695325" lvl="2" indent="-101600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Arial" panose="020B0604020202020204" pitchFamily="34" charset="0"/>
              <a:buChar char="–"/>
              <a:defRPr kumimoji="0" sz="900" baseline="0"/>
            </a:lvl3pPr>
            <a:lvl4pPr marL="803275" lvl="3" indent="-77788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Wingdings" panose="05000000000000000000" pitchFamily="2" charset="2"/>
              <a:buChar char=""/>
              <a:defRPr kumimoji="0" sz="900" baseline="0"/>
            </a:lvl4pPr>
            <a:lvl5pPr marL="946150" lvl="4" indent="-131763" fontAlgn="base">
              <a:lnSpc>
                <a:spcPct val="95000"/>
              </a:lnSpc>
              <a:spcBef>
                <a:spcPts val="0"/>
              </a:spcBef>
              <a:buClr>
                <a:srgbClr val="355779"/>
              </a:buClr>
              <a:buFont typeface="ＭＳ Ｐゴシック" panose="020B0600070205080204" pitchFamily="50" charset="-128"/>
              <a:buChar char="‥"/>
              <a:defRPr kumimoji="0" sz="900" baseline="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ja-JP" altLang="en-US"/>
              <a:t>あいうえおかきくけこさしすせそ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/>
              <a:t>たちつてとなにぬねのはひふへほ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1310114"/>
      </p:ext>
    </p:extLst>
  </p:cSld>
  <p:clrMapOvr>
    <a:masterClrMapping/>
  </p:clrMapOvr>
</p:sld>
</file>

<file path=ppt/theme/theme1.xml><?xml version="1.0" encoding="utf-8"?>
<a:theme xmlns:a="http://schemas.openxmlformats.org/drawingml/2006/main" name="m3r">
  <a:themeElements>
    <a:clrScheme name="COL">
      <a:dk1>
        <a:srgbClr val="000000"/>
      </a:dk1>
      <a:lt1>
        <a:srgbClr val="FFFFFF"/>
      </a:lt1>
      <a:dk2>
        <a:srgbClr val="000080"/>
      </a:dk2>
      <a:lt2>
        <a:srgbClr val="D0D0D0"/>
      </a:lt2>
      <a:accent1>
        <a:srgbClr val="A7BBDF"/>
      </a:accent1>
      <a:accent2>
        <a:srgbClr val="606060"/>
      </a:accent2>
      <a:accent3>
        <a:srgbClr val="004488"/>
      </a:accent3>
      <a:accent4>
        <a:srgbClr val="FF9900"/>
      </a:accent4>
      <a:accent5>
        <a:srgbClr val="006666"/>
      </a:accent5>
      <a:accent6>
        <a:srgbClr val="33CCCC"/>
      </a:accent6>
      <a:hlink>
        <a:srgbClr val="909090"/>
      </a:hlink>
      <a:folHlink>
        <a:srgbClr val="E4E4E4"/>
      </a:folHlink>
    </a:clrScheme>
    <a:fontScheme name="CapBold">
      <a:majorFont>
        <a:latin typeface="HGP創英角ｺﾞｼｯｸUB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1">
          <a:gsLst>
            <a:gs pos="0">
              <a:srgbClr val="E1E6F1">
                <a:gamma/>
                <a:tint val="0"/>
                <a:invGamma/>
              </a:srgbClr>
            </a:gs>
            <a:gs pos="100000">
              <a:srgbClr val="E1E6F1"/>
            </a:gs>
          </a:gsLst>
          <a:lin ang="5400000" scaled="1"/>
        </a:gradFill>
        <a:ln w="19050">
          <a:solidFill>
            <a:srgbClr val="003366"/>
          </a:solidFill>
          <a:miter lim="800000"/>
          <a:headEnd/>
          <a:tailEnd/>
        </a:ln>
        <a:effectLst>
          <a:outerShdw blurRad="25400" dist="12700" dir="5400000" algn="t" rotWithShape="0">
            <a:schemeClr val="tx1">
              <a:lumMod val="75000"/>
              <a:lumOff val="25000"/>
              <a:alpha val="40000"/>
            </a:schemeClr>
          </a:outerShdw>
        </a:effectLst>
      </a:spPr>
      <a:bodyPr lIns="36000" tIns="36000" rIns="36000" bIns="36000" anchor="ctr" anchorCtr="1"/>
      <a:lstStyle>
        <a:defPPr defTabSz="936625">
          <a:lnSpc>
            <a:spcPct val="90000"/>
          </a:lnSpc>
          <a:spcBef>
            <a:spcPct val="15000"/>
          </a:spcBef>
          <a:defRPr kumimoji="0" sz="1600">
            <a:latin typeface="+mj-lt"/>
            <a:ea typeface="+mj-ea"/>
          </a:defRPr>
        </a:defPPr>
      </a:lstStyle>
    </a:spDef>
    <a:lnDef>
      <a:spPr>
        <a:ln w="1905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9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Yellow1">
      <a:srgbClr val="FFCC00"/>
    </a:custClr>
    <a:custClr name="Red1">
      <a:srgbClr val="FF5050"/>
    </a:custClr>
    <a:custClr name="Orange1">
      <a:srgbClr val="CC3300"/>
    </a:custClr>
    <a:custClr name="Green1">
      <a:srgbClr val="398C9D"/>
    </a:custClr>
    <a:custClr name="Blue1">
      <a:srgbClr val="3C3CEC"/>
    </a:custClr>
    <a:custClr name="DarkBlue1">
      <a:srgbClr val="28457A"/>
    </a:custClr>
    <a:custClr name="AzureBlue1">
      <a:srgbClr val="1971C9"/>
    </a:custClr>
    <a:custClr name="Violet1">
      <a:srgbClr val="4F2270"/>
    </a:custClr>
    <a:custClr name="Green4">
      <a:srgbClr val="2D6E7B"/>
    </a:custClr>
    <a:custClr name=" ">
      <a:srgbClr val="FFFFFF"/>
    </a:custClr>
    <a:custClr name="Yellow2">
      <a:srgbClr val="FFE57F"/>
    </a:custClr>
    <a:custClr name="Red2">
      <a:srgbClr val="FF9999"/>
    </a:custClr>
    <a:custClr name="Orange2">
      <a:srgbClr val="FF6600"/>
    </a:custClr>
    <a:custClr name="Green2">
      <a:srgbClr val="6FBCCB"/>
    </a:custClr>
    <a:custClr name="Blue2">
      <a:srgbClr val="8787FF"/>
    </a:custClr>
    <a:custClr name="DarkBlue2">
      <a:srgbClr val="7D9CD5"/>
    </a:custClr>
    <a:custClr name="AzureBlue2">
      <a:srgbClr val="80BEFC"/>
    </a:custClr>
    <a:custClr name="Violet2">
      <a:srgbClr val="B17ED8"/>
    </a:custClr>
    <a:custClr name="Green5">
      <a:srgbClr val="4DACBF"/>
    </a:custClr>
    <a:custClr name=" ">
      <a:srgbClr val="FFFFFF"/>
    </a:custClr>
    <a:custClr name="Yellow3">
      <a:srgbClr val="FFF2BF"/>
    </a:custClr>
    <a:custClr name="Red3">
      <a:srgbClr val="FFCCCC"/>
    </a:custClr>
    <a:custClr name="Orange3">
      <a:srgbClr val="FFCC66"/>
    </a:custClr>
    <a:custClr name="Green3">
      <a:srgbClr val="BEE1E8"/>
    </a:custClr>
    <a:custClr name="Blue3">
      <a:srgbClr val="D9D9FF"/>
    </a:custClr>
    <a:custClr name="DarkBlue3">
      <a:srgbClr val="CCD7EE"/>
    </a:custClr>
    <a:custClr name="AzureBlue3">
      <a:srgbClr val="CEE6FE"/>
    </a:custClr>
    <a:custClr name="Violet3">
      <a:srgbClr val="E6D5F3"/>
    </a:custClr>
    <a:custClr name="Green6">
      <a:srgbClr val="D4EBF0"/>
    </a:custClr>
    <a:custClr name=" ">
      <a:srgbClr val="FFFFFF"/>
    </a:custClr>
  </a:custClrLst>
</a:theme>
</file>

<file path=ppt/theme/theme2.xml><?xml version="1.0" encoding="utf-8"?>
<a:theme xmlns:a="http://schemas.openxmlformats.org/drawingml/2006/main" name="m3rEN">
  <a:themeElements>
    <a:clrScheme name="COL">
      <a:dk1>
        <a:srgbClr val="000000"/>
      </a:dk1>
      <a:lt1>
        <a:srgbClr val="FFFFFF"/>
      </a:lt1>
      <a:dk2>
        <a:srgbClr val="000080"/>
      </a:dk2>
      <a:lt2>
        <a:srgbClr val="D0D0D0"/>
      </a:lt2>
      <a:accent1>
        <a:srgbClr val="A7BBDF"/>
      </a:accent1>
      <a:accent2>
        <a:srgbClr val="606060"/>
      </a:accent2>
      <a:accent3>
        <a:srgbClr val="004488"/>
      </a:accent3>
      <a:accent4>
        <a:srgbClr val="FF9900"/>
      </a:accent4>
      <a:accent5>
        <a:srgbClr val="006666"/>
      </a:accent5>
      <a:accent6>
        <a:srgbClr val="33CCCC"/>
      </a:accent6>
      <a:hlink>
        <a:srgbClr val="909090"/>
      </a:hlink>
      <a:folHlink>
        <a:srgbClr val="E4E4E4"/>
      </a:folHlink>
    </a:clrScheme>
    <a:fontScheme name="FON">
      <a:majorFont>
        <a:latin typeface="Arial Bold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1">
          <a:gsLst>
            <a:gs pos="0">
              <a:srgbClr val="E1E6F1">
                <a:gamma/>
                <a:tint val="0"/>
                <a:invGamma/>
              </a:srgbClr>
            </a:gs>
            <a:gs pos="100000">
              <a:srgbClr val="E1E6F1"/>
            </a:gs>
          </a:gsLst>
          <a:lin ang="5400000" scaled="1"/>
        </a:gradFill>
        <a:ln w="19050">
          <a:solidFill>
            <a:srgbClr val="003366"/>
          </a:solidFill>
          <a:miter lim="800000"/>
          <a:headEnd/>
          <a:tailEnd/>
        </a:ln>
        <a:effectLst>
          <a:outerShdw blurRad="25400" dist="12700" dir="5400000" algn="t" rotWithShape="0">
            <a:schemeClr val="tx1">
              <a:lumMod val="75000"/>
              <a:lumOff val="25000"/>
              <a:alpha val="40000"/>
            </a:schemeClr>
          </a:outerShdw>
        </a:effectLst>
      </a:spPr>
      <a:bodyPr lIns="36000" tIns="36000" rIns="36000" bIns="36000" anchor="ctr" anchorCtr="1"/>
      <a:lstStyle>
        <a:defPPr defTabSz="936625">
          <a:lnSpc>
            <a:spcPct val="90000"/>
          </a:lnSpc>
          <a:spcBef>
            <a:spcPct val="15000"/>
          </a:spcBef>
          <a:defRPr kumimoji="0" sz="1600">
            <a:latin typeface="+mj-lt"/>
            <a:ea typeface="+mj-ea"/>
          </a:defRPr>
        </a:defPPr>
      </a:lstStyle>
    </a:spDef>
    <a:lnDef>
      <a:spPr>
        <a:ln w="1905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9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Yellow1">
      <a:srgbClr val="FFCC00"/>
    </a:custClr>
    <a:custClr name="Red1">
      <a:srgbClr val="FF5050"/>
    </a:custClr>
    <a:custClr name="Orange1">
      <a:srgbClr val="CC3300"/>
    </a:custClr>
    <a:custClr name="Green1">
      <a:srgbClr val="398C9D"/>
    </a:custClr>
    <a:custClr name="Blue1">
      <a:srgbClr val="3C3CEC"/>
    </a:custClr>
    <a:custClr name="DarkBlue1">
      <a:srgbClr val="28457A"/>
    </a:custClr>
    <a:custClr name="AzureBlue1">
      <a:srgbClr val="1971C9"/>
    </a:custClr>
    <a:custClr name="Violet1">
      <a:srgbClr val="4F2270"/>
    </a:custClr>
    <a:custClr name="Green4">
      <a:srgbClr val="2D6E7B"/>
    </a:custClr>
    <a:custClr name=" ">
      <a:srgbClr val="FFFFFF"/>
    </a:custClr>
    <a:custClr name="Yellow2">
      <a:srgbClr val="FFE57F"/>
    </a:custClr>
    <a:custClr name="Red2">
      <a:srgbClr val="FF9999"/>
    </a:custClr>
    <a:custClr name="Orange2">
      <a:srgbClr val="FF6600"/>
    </a:custClr>
    <a:custClr name="Green2">
      <a:srgbClr val="6FBCCB"/>
    </a:custClr>
    <a:custClr name="Blue2">
      <a:srgbClr val="8787FF"/>
    </a:custClr>
    <a:custClr name="DarkBlue2">
      <a:srgbClr val="7D9CD5"/>
    </a:custClr>
    <a:custClr name="AzureBlue2">
      <a:srgbClr val="80BEFC"/>
    </a:custClr>
    <a:custClr name="Violet2">
      <a:srgbClr val="B17ED8"/>
    </a:custClr>
    <a:custClr name="Green5">
      <a:srgbClr val="4DACBF"/>
    </a:custClr>
    <a:custClr name=" ">
      <a:srgbClr val="FFFFFF"/>
    </a:custClr>
    <a:custClr name="Yellow3">
      <a:srgbClr val="FFF2BF"/>
    </a:custClr>
    <a:custClr name="Red3">
      <a:srgbClr val="FFCCCC"/>
    </a:custClr>
    <a:custClr name="Orange3">
      <a:srgbClr val="FFCC66"/>
    </a:custClr>
    <a:custClr name="Green3">
      <a:srgbClr val="BEE1E8"/>
    </a:custClr>
    <a:custClr name="Blue3">
      <a:srgbClr val="D9D9FF"/>
    </a:custClr>
    <a:custClr name="DarkBlue3">
      <a:srgbClr val="CCD7EE"/>
    </a:custClr>
    <a:custClr name="AzureBlue3">
      <a:srgbClr val="CEE6FE"/>
    </a:custClr>
    <a:custClr name="Violet3">
      <a:srgbClr val="E6D5F3"/>
    </a:custClr>
    <a:custClr name="Green6">
      <a:srgbClr val="D4EBF0"/>
    </a:custClr>
    <a:custClr name=" ">
      <a:srgbClr val="FFFFFF"/>
    </a:custClr>
  </a:custClrLst>
</a:theme>
</file>

<file path=ppt/theme/theme3.xml><?xml version="1.0" encoding="utf-8"?>
<a:theme xmlns:a="http://schemas.openxmlformats.org/drawingml/2006/main" name="1_m3r">
  <a:themeElements>
    <a:clrScheme name="COL">
      <a:dk1>
        <a:srgbClr val="000000"/>
      </a:dk1>
      <a:lt1>
        <a:srgbClr val="FFFFFF"/>
      </a:lt1>
      <a:dk2>
        <a:srgbClr val="000080"/>
      </a:dk2>
      <a:lt2>
        <a:srgbClr val="D0D0D0"/>
      </a:lt2>
      <a:accent1>
        <a:srgbClr val="A7BBDF"/>
      </a:accent1>
      <a:accent2>
        <a:srgbClr val="606060"/>
      </a:accent2>
      <a:accent3>
        <a:srgbClr val="004488"/>
      </a:accent3>
      <a:accent4>
        <a:srgbClr val="FF9900"/>
      </a:accent4>
      <a:accent5>
        <a:srgbClr val="006666"/>
      </a:accent5>
      <a:accent6>
        <a:srgbClr val="33CCCC"/>
      </a:accent6>
      <a:hlink>
        <a:srgbClr val="909090"/>
      </a:hlink>
      <a:folHlink>
        <a:srgbClr val="E4E4E4"/>
      </a:folHlink>
    </a:clrScheme>
    <a:fontScheme name="CapBold">
      <a:majorFont>
        <a:latin typeface="HGP創英角ｺﾞｼｯｸUB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rotWithShape="1">
          <a:gsLst>
            <a:gs pos="0">
              <a:srgbClr val="E1E6F1">
                <a:gamma/>
                <a:tint val="0"/>
                <a:invGamma/>
              </a:srgbClr>
            </a:gs>
            <a:gs pos="100000">
              <a:srgbClr val="E1E6F1"/>
            </a:gs>
          </a:gsLst>
          <a:lin ang="5400000" scaled="1"/>
        </a:gradFill>
        <a:ln w="19050">
          <a:solidFill>
            <a:srgbClr val="003366"/>
          </a:solidFill>
          <a:miter lim="800000"/>
          <a:headEnd/>
          <a:tailEnd/>
        </a:ln>
        <a:effectLst>
          <a:outerShdw blurRad="25400" dist="12700" dir="5400000" algn="t" rotWithShape="0">
            <a:schemeClr val="tx1">
              <a:lumMod val="75000"/>
              <a:lumOff val="25000"/>
              <a:alpha val="40000"/>
            </a:schemeClr>
          </a:outerShdw>
        </a:effectLst>
      </a:spPr>
      <a:bodyPr lIns="36000" tIns="36000" rIns="36000" bIns="36000" anchor="ctr" anchorCtr="1"/>
      <a:lstStyle>
        <a:defPPr defTabSz="936625">
          <a:lnSpc>
            <a:spcPct val="90000"/>
          </a:lnSpc>
          <a:spcBef>
            <a:spcPct val="15000"/>
          </a:spcBef>
          <a:defRPr kumimoji="0" sz="1600">
            <a:latin typeface="+mj-lt"/>
            <a:ea typeface="+mj-ea"/>
          </a:defRPr>
        </a:defPPr>
      </a:lstStyle>
    </a:spDef>
    <a:lnDef>
      <a:spPr>
        <a:ln w="19050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90000"/>
          </a:lnSpc>
          <a:spcBef>
            <a:spcPts val="3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Yellow1">
      <a:srgbClr val="FFCC00"/>
    </a:custClr>
    <a:custClr name="Red1">
      <a:srgbClr val="FF5050"/>
    </a:custClr>
    <a:custClr name="Orange1">
      <a:srgbClr val="CC3300"/>
    </a:custClr>
    <a:custClr name="Green1">
      <a:srgbClr val="398C9D"/>
    </a:custClr>
    <a:custClr name="Blue1">
      <a:srgbClr val="3C3CEC"/>
    </a:custClr>
    <a:custClr name="DarkBlue1">
      <a:srgbClr val="28457A"/>
    </a:custClr>
    <a:custClr name="AzureBlue1">
      <a:srgbClr val="1971C9"/>
    </a:custClr>
    <a:custClr name="Violet1">
      <a:srgbClr val="4F2270"/>
    </a:custClr>
    <a:custClr name="Green4">
      <a:srgbClr val="2D6E7B"/>
    </a:custClr>
    <a:custClr name=" ">
      <a:srgbClr val="FFFFFF"/>
    </a:custClr>
    <a:custClr name="Yellow2">
      <a:srgbClr val="FFE57F"/>
    </a:custClr>
    <a:custClr name="Red2">
      <a:srgbClr val="FF9999"/>
    </a:custClr>
    <a:custClr name="Orange2">
      <a:srgbClr val="FF6600"/>
    </a:custClr>
    <a:custClr name="Green2">
      <a:srgbClr val="6FBCCB"/>
    </a:custClr>
    <a:custClr name="Blue2">
      <a:srgbClr val="8787FF"/>
    </a:custClr>
    <a:custClr name="DarkBlue2">
      <a:srgbClr val="7D9CD5"/>
    </a:custClr>
    <a:custClr name="AzureBlue2">
      <a:srgbClr val="80BEFC"/>
    </a:custClr>
    <a:custClr name="Violet2">
      <a:srgbClr val="B17ED8"/>
    </a:custClr>
    <a:custClr name="Green5">
      <a:srgbClr val="4DACBF"/>
    </a:custClr>
    <a:custClr name=" ">
      <a:srgbClr val="FFFFFF"/>
    </a:custClr>
    <a:custClr name="Yellow3">
      <a:srgbClr val="FFF2BF"/>
    </a:custClr>
    <a:custClr name="Red3">
      <a:srgbClr val="FFCCCC"/>
    </a:custClr>
    <a:custClr name="Orange3">
      <a:srgbClr val="FFCC66"/>
    </a:custClr>
    <a:custClr name="Green3">
      <a:srgbClr val="BEE1E8"/>
    </a:custClr>
    <a:custClr name="Blue3">
      <a:srgbClr val="D9D9FF"/>
    </a:custClr>
    <a:custClr name="DarkBlue3">
      <a:srgbClr val="CCD7EE"/>
    </a:custClr>
    <a:custClr name="AzureBlue3">
      <a:srgbClr val="CEE6FE"/>
    </a:custClr>
    <a:custClr name="Violet3">
      <a:srgbClr val="E6D5F3"/>
    </a:custClr>
    <a:custClr name="Green6">
      <a:srgbClr val="D4EBF0"/>
    </a:custClr>
    <a:custClr name=" ">
      <a:srgbClr val="FFFFFF"/>
    </a:custClr>
  </a:custClr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m3r</Template>
  <TotalTime>0</TotalTime>
  <Words>560</Words>
  <Application>Microsoft Macintosh PowerPoint</Application>
  <PresentationFormat>A4 210 x 297 mm</PresentationFormat>
  <Paragraphs>234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4</vt:i4>
      </vt:variant>
    </vt:vector>
  </HeadingPairs>
  <TitlesOfParts>
    <vt:vector size="18" baseType="lpstr">
      <vt:lpstr>Arial Bold</vt:lpstr>
      <vt:lpstr>HGP創英角ｺﾞｼｯｸUB</vt:lpstr>
      <vt:lpstr>ＭＳ Ｐゴシック</vt:lpstr>
      <vt:lpstr>ＭＳ Ｐ明朝</vt:lpstr>
      <vt:lpstr>MS UI Gothic</vt:lpstr>
      <vt:lpstr>游ゴシック</vt:lpstr>
      <vt:lpstr>Arial</vt:lpstr>
      <vt:lpstr>Arial Narrow</vt:lpstr>
      <vt:lpstr>Times New Roman</vt:lpstr>
      <vt:lpstr>Wingdings</vt:lpstr>
      <vt:lpstr>Wingdings 2</vt:lpstr>
      <vt:lpstr>m3r</vt:lpstr>
      <vt:lpstr>m3rEN</vt:lpstr>
      <vt:lpstr>1_m3r</vt:lpstr>
      <vt:lpstr>ランキング</vt:lpstr>
      <vt:lpstr>ランキング</vt:lpstr>
      <vt:lpstr>影響を受ける情報 （ランキングTOP5）</vt:lpstr>
      <vt:lpstr>影響を受ける情報 （ランキングTOP5）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2018-08-30T14:03:20Z</dcterms:created>
  <dcterms:modified xsi:type="dcterms:W3CDTF">2019-02-20T07:41:06Z</dcterms:modified>
</cp:coreProperties>
</file>