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08505" y="2527300"/>
            <a:ext cx="7907655" cy="583565"/>
          </a:xfrm>
          <a:prstGeom prst="rect">
            <a:avLst/>
          </a:prstGeom>
          <a:noFill/>
        </p:spPr>
        <p:txBody>
          <a:bodyPr wrap="square" rtlCol="0" anchor="t">
            <a:spAutoFit/>
          </a:bodyPr>
          <a:p>
            <a:pPr marL="0" lvl="0" indent="0" algn="ctr" rtl="0">
              <a:spcBef>
                <a:spcPts val="0"/>
              </a:spcBef>
              <a:spcAft>
                <a:spcPts val="0"/>
              </a:spcAft>
              <a:buNone/>
            </a:pPr>
            <a:r>
              <a:rPr lang="en-US" sz="3200" b="1" dirty="0" smtClean="0">
                <a:solidFill>
                  <a:srgbClr val="FF0000"/>
                </a:solidFill>
                <a:latin typeface="Times New Roman" panose="02020603050405020304"/>
                <a:ea typeface="Times New Roman" panose="02020603050405020304"/>
                <a:cs typeface="Times New Roman" panose="02020603050405020304"/>
                <a:sym typeface="Times New Roman" panose="02020603050405020304"/>
              </a:rPr>
              <a:t>ĐỀ TÀI : Web bán quần áo thời trang</a:t>
            </a:r>
            <a:endParaRPr lang="en-US" sz="3200"/>
          </a:p>
        </p:txBody>
      </p:sp>
      <p:sp>
        <p:nvSpPr>
          <p:cNvPr id="2" name="Title 1"/>
          <p:cNvSpPr>
            <a:spLocks noGrp="1"/>
          </p:cNvSpPr>
          <p:nvPr>
            <p:ph type="ctrTitle"/>
          </p:nvPr>
        </p:nvSpPr>
        <p:spPr>
          <a:xfrm>
            <a:off x="528955" y="179705"/>
            <a:ext cx="9834880" cy="2347595"/>
          </a:xfrm>
        </p:spPr>
        <p:txBody>
          <a:bodyPr>
            <a:normAutofit/>
          </a:bodyPr>
          <a:p>
            <a:r>
              <a:rPr lang="en-US" b="1" dirty="0">
                <a:latin typeface="Times New Roman" panose="02020603050405020304"/>
                <a:ea typeface="Times New Roman" panose="02020603050405020304"/>
                <a:cs typeface="Times New Roman" panose="02020603050405020304"/>
                <a:sym typeface="Times New Roman" panose="02020603050405020304"/>
              </a:rPr>
              <a:t>TRƯỜNG ĐẠI HỌC BÌNH DƯƠNG </a:t>
            </a:r>
            <a:br>
              <a:rPr lang="en-US" b="1" dirty="0" smtClean="0">
                <a:latin typeface="Times New Roman" panose="02020603050405020304"/>
                <a:ea typeface="Times New Roman" panose="02020603050405020304"/>
                <a:cs typeface="Times New Roman" panose="02020603050405020304"/>
                <a:sym typeface="Times New Roman" panose="02020603050405020304"/>
              </a:rPr>
            </a:br>
            <a:r>
              <a:rPr lang="en-US" b="1" u="sng" dirty="0" smtClean="0">
                <a:latin typeface="Times New Roman" panose="02020603050405020304"/>
                <a:ea typeface="Times New Roman" panose="02020603050405020304"/>
                <a:cs typeface="Times New Roman" panose="02020603050405020304"/>
                <a:sym typeface="Times New Roman" panose="02020603050405020304"/>
              </a:rPr>
              <a:t>PHÂN </a:t>
            </a:r>
            <a:r>
              <a:rPr lang="en-US" b="1" u="sng" dirty="0">
                <a:latin typeface="Times New Roman" panose="02020603050405020304"/>
                <a:ea typeface="Times New Roman" panose="02020603050405020304"/>
                <a:cs typeface="Times New Roman" panose="02020603050405020304"/>
                <a:sym typeface="Times New Roman" panose="02020603050405020304"/>
              </a:rPr>
              <a:t>HIỆU TẠI CÀ MAU</a:t>
            </a:r>
            <a:br>
              <a:rPr b="1" u="sng"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endParaRPr lang="en-US" b="1"/>
          </a:p>
        </p:txBody>
      </p:sp>
      <p:sp>
        <p:nvSpPr>
          <p:cNvPr id="3" name="Subtitle 2"/>
          <p:cNvSpPr>
            <a:spLocks noGrp="1"/>
          </p:cNvSpPr>
          <p:nvPr>
            <p:ph type="subTitle" idx="1"/>
          </p:nvPr>
        </p:nvSpPr>
        <p:spPr>
          <a:xfrm>
            <a:off x="652145" y="3536950"/>
            <a:ext cx="6102985" cy="2874010"/>
          </a:xfrm>
        </p:spPr>
        <p:txBody>
          <a:bodyPr/>
          <a:p>
            <a:pPr lvl="0" algn="just" rtl="0">
              <a:lnSpc>
                <a:spcPct val="130000"/>
              </a:lnSpc>
              <a:spcBef>
                <a:spcPts val="0"/>
              </a:spcBef>
              <a:spcAft>
                <a:spcPts val="0"/>
              </a:spcAft>
            </a:pPr>
            <a:r>
              <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Khoa:Công nghệ thông tin</a:t>
            </a:r>
            <a:endPar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30000"/>
              </a:lnSpc>
              <a:spcBef>
                <a:spcPts val="0"/>
              </a:spcBef>
              <a:spcAft>
                <a:spcPts val="0"/>
              </a:spcAft>
            </a:pPr>
            <a:r>
              <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Lớp:20TH0101</a:t>
            </a:r>
            <a:endPar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30000"/>
              </a:lnSpc>
              <a:spcBef>
                <a:spcPts val="0"/>
              </a:spcBef>
              <a:spcAft>
                <a:spcPts val="0"/>
              </a:spcAft>
            </a:pPr>
            <a:r>
              <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Môn:Phát Triển Ứng Dụng Web</a:t>
            </a:r>
            <a:endPar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just" rtl="0">
              <a:lnSpc>
                <a:spcPct val="130000"/>
              </a:lnSpc>
              <a:spcBef>
                <a:spcPts val="0"/>
              </a:spcBef>
              <a:spcAft>
                <a:spcPts val="0"/>
              </a:spcAft>
            </a:pPr>
            <a:r>
              <a:rPr lang="en-US"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G.Viên:Võ Tiến An</a:t>
            </a:r>
            <a:endParaRPr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endParaRPr lang="en-US" b="1"/>
          </a:p>
        </p:txBody>
      </p:sp>
      <p:pic>
        <p:nvPicPr>
          <p:cNvPr id="55" name="Google Shape;55;p13"/>
          <p:cNvPicPr preferRelativeResize="0"/>
          <p:nvPr/>
        </p:nvPicPr>
        <p:blipFill>
          <a:blip r:embed="rId1"/>
          <a:stretch>
            <a:fillRect/>
          </a:stretch>
        </p:blipFill>
        <p:spPr>
          <a:xfrm>
            <a:off x="9916160" y="400050"/>
            <a:ext cx="1730375" cy="1487170"/>
          </a:xfrm>
          <a:prstGeom prst="rect">
            <a:avLst/>
          </a:prstGeom>
          <a:noFill/>
          <a:ln>
            <a:noFill/>
          </a:ln>
        </p:spPr>
      </p:pic>
      <p:sp>
        <p:nvSpPr>
          <p:cNvPr id="58" name="Google Shape;58;p13"/>
          <p:cNvSpPr txBox="1"/>
          <p:nvPr/>
        </p:nvSpPr>
        <p:spPr>
          <a:xfrm>
            <a:off x="6896100" y="3536950"/>
            <a:ext cx="4950460" cy="2874010"/>
          </a:xfrm>
          <a:prstGeom prst="rect">
            <a:avLst/>
          </a:prstGeom>
          <a:noFill/>
          <a:ln>
            <a:noFill/>
          </a:ln>
        </p:spPr>
        <p:txBody>
          <a:bodyPr spcFirstLastPara="1" wrap="square" lIns="91425" tIns="91425" rIns="91425" bIns="91425" anchor="t" anchorCtr="0">
            <a:noAutofit/>
          </a:bodyPr>
          <a:lstStyle/>
          <a:p>
            <a:pPr lvl="1" indent="0" algn="l" rtl="0">
              <a:lnSpc>
                <a:spcPct val="140000"/>
              </a:lnSpc>
              <a:spcBef>
                <a:spcPts val="0"/>
              </a:spcBef>
              <a:spcAft>
                <a:spcPts val="0"/>
              </a:spcAft>
              <a:buNone/>
            </a:pPr>
            <a:r>
              <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Nhóm tác giả:</a:t>
            </a: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1" indent="0" algn="l" rtl="0">
              <a:lnSpc>
                <a:spcPct val="140000"/>
              </a:lnSpc>
              <a:spcBef>
                <a:spcPts val="0"/>
              </a:spcBef>
              <a:spcAft>
                <a:spcPts val="0"/>
              </a:spcAft>
              <a:buNone/>
            </a:pPr>
            <a:r>
              <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Trần Hữu Toàn</a:t>
            </a: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1" indent="0" algn="l" rtl="0">
              <a:lnSpc>
                <a:spcPct val="140000"/>
              </a:lnSpc>
              <a:spcBef>
                <a:spcPts val="0"/>
              </a:spcBef>
              <a:spcAft>
                <a:spcPts val="0"/>
              </a:spcAft>
              <a:buNone/>
            </a:pPr>
            <a:r>
              <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Trần Việt Thái</a:t>
            </a: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1" indent="0" algn="l" rtl="0">
              <a:lnSpc>
                <a:spcPct val="140000"/>
              </a:lnSpc>
              <a:spcBef>
                <a:spcPts val="0"/>
              </a:spcBef>
              <a:spcAft>
                <a:spcPts val="0"/>
              </a:spcAft>
              <a:buNone/>
            </a:pPr>
            <a:r>
              <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Phùng Tiến Quỳnh</a:t>
            </a: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28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Chi Tiết Mục Giỏ Hàng</a:t>
            </a:r>
            <a:endParaRPr lang="en-US"/>
          </a:p>
        </p:txBody>
      </p:sp>
      <p:pic>
        <p:nvPicPr>
          <p:cNvPr id="5" name="Content Placeholder 4"/>
          <p:cNvPicPr>
            <a:picLocks noChangeAspect="1"/>
          </p:cNvPicPr>
          <p:nvPr>
            <p:ph sz="half" idx="1"/>
          </p:nvPr>
        </p:nvPicPr>
        <p:blipFill>
          <a:blip r:embed="rId1"/>
          <a:stretch>
            <a:fillRect/>
          </a:stretch>
        </p:blipFill>
        <p:spPr>
          <a:xfrm>
            <a:off x="609600" y="2334895"/>
            <a:ext cx="5384800" cy="3056255"/>
          </a:xfrm>
          <a:prstGeom prst="rect">
            <a:avLst/>
          </a:prstGeom>
        </p:spPr>
      </p:pic>
      <p:pic>
        <p:nvPicPr>
          <p:cNvPr id="6" name="Content Placeholder 5"/>
          <p:cNvPicPr>
            <a:picLocks noChangeAspect="1"/>
          </p:cNvPicPr>
          <p:nvPr>
            <p:ph sz="half" idx="2"/>
          </p:nvPr>
        </p:nvPicPr>
        <p:blipFill>
          <a:blip r:embed="rId2"/>
          <a:stretch>
            <a:fillRect/>
          </a:stretch>
        </p:blipFill>
        <p:spPr>
          <a:xfrm>
            <a:off x="6468110" y="1600200"/>
            <a:ext cx="4843145" cy="4526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Chi Tiết Đơn Hàng</a:t>
            </a: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09600" y="1599565"/>
            <a:ext cx="10972165" cy="4872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6" name="Content Placeholder 5"/>
          <p:cNvSpPr>
            <a:spLocks noGrp="1"/>
          </p:cNvSpPr>
          <p:nvPr>
            <p:ph idx="1"/>
          </p:nvPr>
        </p:nvSpPr>
        <p:spPr/>
        <p:txBody>
          <a:bodyPr/>
          <a:p>
            <a:pPr algn="ctr">
              <a:lnSpc>
                <a:spcPct val="160000"/>
              </a:lnSpc>
            </a:pPr>
            <a:r>
              <a:rPr lang="en-US" sz="6800">
                <a:sym typeface="+mn-ea"/>
              </a:rPr>
              <a:t>D.Demo Sản Phẩm Web Bán Quần Áo Thời Trang</a:t>
            </a:r>
            <a:endParaRPr lang="en-US" sz="6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Nội dung</a:t>
            </a:r>
            <a:endParaRPr lang="en-US"/>
          </a:p>
        </p:txBody>
      </p:sp>
      <p:sp>
        <p:nvSpPr>
          <p:cNvPr id="3" name="Content Placeholder 2"/>
          <p:cNvSpPr>
            <a:spLocks noGrp="1"/>
          </p:cNvSpPr>
          <p:nvPr>
            <p:ph idx="1"/>
          </p:nvPr>
        </p:nvSpPr>
        <p:spPr/>
        <p:txBody>
          <a:bodyPr/>
          <a:p>
            <a:pPr>
              <a:lnSpc>
                <a:spcPct val="160000"/>
              </a:lnSpc>
            </a:pPr>
            <a:r>
              <a:rPr lang="en-US"/>
              <a:t>Lý do chọn đề tài</a:t>
            </a:r>
            <a:endParaRPr lang="en-US"/>
          </a:p>
          <a:p>
            <a:pPr>
              <a:lnSpc>
                <a:spcPct val="160000"/>
              </a:lnSpc>
            </a:pPr>
            <a:r>
              <a:rPr lang="en-US"/>
              <a:t>Chức năng/mục đích của Web</a:t>
            </a:r>
            <a:endParaRPr lang="en-US"/>
          </a:p>
          <a:p>
            <a:pPr>
              <a:lnSpc>
                <a:spcPct val="160000"/>
              </a:lnSpc>
            </a:pPr>
            <a:r>
              <a:rPr lang="en-US"/>
              <a:t>Một số giao diện Web</a:t>
            </a:r>
            <a:endParaRPr lang="en-US"/>
          </a:p>
          <a:p>
            <a:pPr>
              <a:lnSpc>
                <a:spcPct val="160000"/>
              </a:lnSpc>
            </a:pPr>
            <a:r>
              <a:rPr lang="en-US"/>
              <a:t>Đemo sản phẩm</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lnSpc>
                <a:spcPct val="220000"/>
              </a:lnSpc>
              <a:buNone/>
            </a:pPr>
            <a:r>
              <a:rPr lang="en-US" sz="6800"/>
              <a:t>A.Lý Do Chọn Đề Tài</a:t>
            </a:r>
            <a:endParaRPr lang="en-US" sz="6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Hiện nay, với sự phát triển ngày càng nhanh của nền kinh tế, cũng với những tiến bộ của công nghệ. Các sản phẩm công nghệ số đang ngày càng phát triển và đổi mới nhằm đa dạng hơn để tiếp cận đến nhu cầu người tiêu dùng.</a:t>
            </a:r>
            <a:endParaRPr lang="en-US"/>
          </a:p>
          <a:p>
            <a:r>
              <a:rPr lang="en-US"/>
              <a:t>Với website bán hàng qua mạng, người tiêu dùng có thể ở tại nhà sử dụng internet để tìm hiểu thông tin của sản phẩm mà mình muốn, nếu vừa ý họ cũng có thể đặt hàng với sự hỗ trợ của website, mà không cần phải đến cửa hàng.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lnSpc>
                <a:spcPct val="210000"/>
              </a:lnSpc>
              <a:buNone/>
            </a:pPr>
            <a:r>
              <a:rPr lang="en-US" sz="6800"/>
              <a:t>B.Mục Đíc Sử Dụng Web</a:t>
            </a:r>
            <a:endParaRPr lang="en-US"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Mục đích đề tài </a:t>
            </a:r>
            <a:endParaRPr lang="en-US"/>
          </a:p>
        </p:txBody>
      </p:sp>
      <p:sp>
        <p:nvSpPr>
          <p:cNvPr id="3" name="Content Placeholder 2"/>
          <p:cNvSpPr>
            <a:spLocks noGrp="1"/>
          </p:cNvSpPr>
          <p:nvPr>
            <p:ph idx="1"/>
          </p:nvPr>
        </p:nvSpPr>
        <p:spPr/>
        <p:txBody>
          <a:bodyPr/>
          <a:p>
            <a:pPr>
              <a:lnSpc>
                <a:spcPct val="140000"/>
              </a:lnSpc>
            </a:pPr>
            <a:r>
              <a:rPr lang="en-US"/>
              <a:t>Xây dựng được website bán phụ kiện và thiết bị di động với giao điện đẹp nhằm thu hút khách hàng và quản bá được sản phẩm.</a:t>
            </a:r>
            <a:endParaRPr lang="en-US"/>
          </a:p>
          <a:p>
            <a:pPr>
              <a:lnSpc>
                <a:spcPct val="140000"/>
              </a:lnSpc>
            </a:pPr>
            <a:r>
              <a:rPr lang="en-US"/>
              <a:t>Cập nhật thông tin thiết bị để khách hàng có thể dễ dàng lựa chọn thiết bị.</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Cách </a:t>
            </a:r>
            <a:r>
              <a:rPr lang="en-US" b="1" dirty="0" smtClean="0">
                <a:latin typeface="Times New Roman" panose="02020603050405020304" pitchFamily="18" charset="0"/>
                <a:cs typeface="Times New Roman" panose="02020603050405020304" pitchFamily="18" charset="0"/>
                <a:sym typeface="+mn-ea"/>
              </a:rPr>
              <a:t>PLUGIN</a:t>
            </a:r>
            <a:r>
              <a:rPr lang="en-US"/>
              <a:t> sử dụng WordPress.</a:t>
            </a:r>
            <a:endParaRPr lang="en-US"/>
          </a:p>
        </p:txBody>
      </p:sp>
      <p:sp>
        <p:nvSpPr>
          <p:cNvPr id="3" name="Content Placeholder 2"/>
          <p:cNvSpPr>
            <a:spLocks noGrp="1"/>
          </p:cNvSpPr>
          <p:nvPr>
            <p:ph idx="1"/>
          </p:nvPr>
        </p:nvSpPr>
        <p:spPr/>
        <p:txBody>
          <a:bodyPr/>
          <a:p>
            <a:endParaRPr lang="en-US"/>
          </a:p>
        </p:txBody>
      </p:sp>
      <p:sp>
        <p:nvSpPr>
          <p:cNvPr id="12" name="Oval 11"/>
          <p:cNvSpPr/>
          <p:nvPr/>
        </p:nvSpPr>
        <p:spPr>
          <a:xfrm>
            <a:off x="4445840" y="3229711"/>
            <a:ext cx="1902378" cy="884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900" b="1" dirty="0" err="1">
                <a:latin typeface="Times New Roman" panose="02020603050405020304" pitchFamily="18" charset="0"/>
                <a:cs typeface="Times New Roman" panose="02020603050405020304" pitchFamily="18" charset="0"/>
              </a:rPr>
              <a:t>Các</a:t>
            </a:r>
            <a:r>
              <a:rPr lang="en-US" sz="1900" b="1" dirty="0">
                <a:latin typeface="Times New Roman" panose="02020603050405020304" pitchFamily="18" charset="0"/>
                <a:cs typeface="Times New Roman" panose="02020603050405020304" pitchFamily="18" charset="0"/>
              </a:rPr>
              <a:t> </a:t>
            </a:r>
            <a:r>
              <a:rPr lang="en-US" sz="1900" b="1" dirty="0" smtClean="0">
                <a:latin typeface="Times New Roman" panose="02020603050405020304" pitchFamily="18" charset="0"/>
                <a:cs typeface="Times New Roman" panose="02020603050405020304" pitchFamily="18" charset="0"/>
              </a:rPr>
              <a:t>Plugin</a:t>
            </a:r>
            <a:endParaRPr lang="en-US" sz="1900" b="1" dirty="0">
              <a:latin typeface="Times New Roman" panose="02020603050405020304" pitchFamily="18" charset="0"/>
              <a:cs typeface="Times New Roman" panose="02020603050405020304" pitchFamily="18" charset="0"/>
            </a:endParaRPr>
          </a:p>
        </p:txBody>
      </p:sp>
      <p:sp>
        <p:nvSpPr>
          <p:cNvPr id="13" name="Rounded Rectangle 12"/>
          <p:cNvSpPr/>
          <p:nvPr/>
        </p:nvSpPr>
        <p:spPr>
          <a:xfrm>
            <a:off x="4724691" y="2044849"/>
            <a:ext cx="1341120" cy="5578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atin typeface="Times New Roman" panose="02020603050405020304" pitchFamily="18" charset="0"/>
                <a:cs typeface="Times New Roman" panose="02020603050405020304" pitchFamily="18" charset="0"/>
              </a:rPr>
              <a:t>Tidio</a:t>
            </a:r>
            <a:r>
              <a:rPr lang="en-US" sz="1600" dirty="0">
                <a:latin typeface="Times New Roman" panose="02020603050405020304" pitchFamily="18" charset="0"/>
                <a:cs typeface="Times New Roman" panose="02020603050405020304" pitchFamily="18" charset="0"/>
              </a:rPr>
              <a:t> Chat</a:t>
            </a:r>
            <a:endParaRPr lang="en-US" sz="1600" dirty="0">
              <a:latin typeface="Times New Roman" panose="02020603050405020304" pitchFamily="18" charset="0"/>
              <a:cs typeface="Times New Roman" panose="02020603050405020304" pitchFamily="18" charset="0"/>
            </a:endParaRPr>
          </a:p>
        </p:txBody>
      </p:sp>
      <p:sp>
        <p:nvSpPr>
          <p:cNvPr id="14" name="Rounded Rectangle 13"/>
          <p:cNvSpPr/>
          <p:nvPr/>
        </p:nvSpPr>
        <p:spPr>
          <a:xfrm>
            <a:off x="4726596" y="4979000"/>
            <a:ext cx="1341120" cy="5578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latin typeface="Times New Roman" panose="02020603050405020304" pitchFamily="18" charset="0"/>
                <a:cs typeface="Times New Roman" panose="02020603050405020304" pitchFamily="18" charset="0"/>
              </a:rPr>
              <a:t>Elementor</a:t>
            </a:r>
            <a:endParaRPr lang="en-US" sz="1600" dirty="0">
              <a:latin typeface="Times New Roman" panose="02020603050405020304" pitchFamily="18" charset="0"/>
              <a:cs typeface="Times New Roman" panose="02020603050405020304" pitchFamily="18" charset="0"/>
            </a:endParaRPr>
          </a:p>
        </p:txBody>
      </p:sp>
      <p:sp>
        <p:nvSpPr>
          <p:cNvPr id="16" name="Rounded Rectangle 15"/>
          <p:cNvSpPr/>
          <p:nvPr/>
        </p:nvSpPr>
        <p:spPr>
          <a:xfrm>
            <a:off x="1443279" y="2862346"/>
            <a:ext cx="1777250" cy="6331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a:latin typeface="Times New Roman" panose="02020603050405020304" pitchFamily="18" charset="0"/>
                <a:cs typeface="Times New Roman" panose="02020603050405020304" pitchFamily="18" charset="0"/>
              </a:rPr>
              <a:t>Woocommerce</a:t>
            </a:r>
            <a:endParaRPr lang="en-US" sz="16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7487600" y="2862346"/>
            <a:ext cx="1777250" cy="6331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Custom Sidebars</a:t>
            </a:r>
            <a:endParaRPr lang="en-US" sz="1600" dirty="0">
              <a:latin typeface="Times New Roman" panose="02020603050405020304" pitchFamily="18" charset="0"/>
              <a:cs typeface="Times New Roman" panose="02020603050405020304" pitchFamily="18" charset="0"/>
            </a:endParaRPr>
          </a:p>
        </p:txBody>
      </p:sp>
      <p:sp>
        <p:nvSpPr>
          <p:cNvPr id="18" name="Rounded Rectangle 17"/>
          <p:cNvSpPr/>
          <p:nvPr/>
        </p:nvSpPr>
        <p:spPr>
          <a:xfrm>
            <a:off x="1320089" y="4345870"/>
            <a:ext cx="1777250" cy="6331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err="1">
                <a:latin typeface="Times New Roman" panose="02020603050405020304" pitchFamily="18" charset="0"/>
                <a:cs typeface="Times New Roman" panose="02020603050405020304" pitchFamily="18" charset="0"/>
              </a:rPr>
              <a:t>Mailchimp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WooCommerce</a:t>
            </a:r>
            <a:endParaRPr lang="en-US" sz="1600"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7384730" y="3980110"/>
            <a:ext cx="1777250" cy="6331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latin typeface="Times New Roman" panose="02020603050405020304" pitchFamily="18" charset="0"/>
                <a:cs typeface="Times New Roman" panose="02020603050405020304" pitchFamily="18" charset="0"/>
              </a:rPr>
              <a:t>TI </a:t>
            </a:r>
            <a:r>
              <a:rPr lang="en-US" sz="1600" dirty="0" err="1">
                <a:latin typeface="Times New Roman" panose="02020603050405020304" pitchFamily="18" charset="0"/>
                <a:cs typeface="Times New Roman" panose="02020603050405020304" pitchFamily="18" charset="0"/>
              </a:rPr>
              <a:t>WooCommerce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Wishlist</a:t>
            </a:r>
            <a:endParaRPr lang="en-US" sz="1600" dirty="0">
              <a:latin typeface="Times New Roman" panose="02020603050405020304" pitchFamily="18" charset="0"/>
              <a:cs typeface="Times New Roman" panose="02020603050405020304" pitchFamily="18" charset="0"/>
            </a:endParaRPr>
          </a:p>
        </p:txBody>
      </p:sp>
      <p:cxnSp>
        <p:nvCxnSpPr>
          <p:cNvPr id="21" name="Straight Arrow Connector 20"/>
          <p:cNvCxnSpPr>
            <a:stCxn id="12" idx="0"/>
            <a:endCxn id="13" idx="2"/>
          </p:cNvCxnSpPr>
          <p:nvPr/>
        </p:nvCxnSpPr>
        <p:spPr>
          <a:xfrm flipH="1" flipV="1">
            <a:off x="5395124" y="2602966"/>
            <a:ext cx="1905" cy="6267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2" idx="7"/>
            <a:endCxn id="17" idx="1"/>
          </p:cNvCxnSpPr>
          <p:nvPr/>
        </p:nvCxnSpPr>
        <p:spPr>
          <a:xfrm flipV="1">
            <a:off x="6069621" y="3179575"/>
            <a:ext cx="1417955" cy="1797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2" idx="5"/>
            <a:endCxn id="19" idx="1"/>
          </p:cNvCxnSpPr>
          <p:nvPr/>
        </p:nvCxnSpPr>
        <p:spPr>
          <a:xfrm>
            <a:off x="6069621" y="3984895"/>
            <a:ext cx="1315085" cy="3124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2" idx="4"/>
            <a:endCxn id="14" idx="0"/>
          </p:cNvCxnSpPr>
          <p:nvPr/>
        </p:nvCxnSpPr>
        <p:spPr>
          <a:xfrm>
            <a:off x="5397029" y="4114464"/>
            <a:ext cx="0" cy="8648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2" idx="3"/>
            <a:endCxn id="18" idx="3"/>
          </p:cNvCxnSpPr>
          <p:nvPr/>
        </p:nvCxnSpPr>
        <p:spPr>
          <a:xfrm flipH="1">
            <a:off x="3097567" y="3984895"/>
            <a:ext cx="1626870" cy="678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2" idx="1"/>
            <a:endCxn id="16" idx="3"/>
          </p:cNvCxnSpPr>
          <p:nvPr/>
        </p:nvCxnSpPr>
        <p:spPr>
          <a:xfrm flipH="1" flipV="1">
            <a:off x="3220757" y="3179575"/>
            <a:ext cx="1503680" cy="1797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C.Một Số Giao Diện Web</a:t>
            </a:r>
            <a:endParaRPr lang="en-US"/>
          </a:p>
        </p:txBody>
      </p:sp>
      <p:pic>
        <p:nvPicPr>
          <p:cNvPr id="4" name="Content Placeholder 3"/>
          <p:cNvPicPr>
            <a:picLocks noChangeAspect="1"/>
          </p:cNvPicPr>
          <p:nvPr>
            <p:ph sz="half" idx="1"/>
          </p:nvPr>
        </p:nvPicPr>
        <p:blipFill>
          <a:blip r:embed="rId1"/>
          <a:stretch>
            <a:fillRect/>
          </a:stretch>
        </p:blipFill>
        <p:spPr>
          <a:xfrm>
            <a:off x="127635" y="1850390"/>
            <a:ext cx="5866765" cy="4878705"/>
          </a:xfrm>
          <a:prstGeom prst="rect">
            <a:avLst/>
          </a:prstGeom>
        </p:spPr>
      </p:pic>
      <p:pic>
        <p:nvPicPr>
          <p:cNvPr id="5" name="Content Placeholder 4"/>
          <p:cNvPicPr>
            <a:picLocks noChangeAspect="1"/>
          </p:cNvPicPr>
          <p:nvPr>
            <p:ph sz="half" idx="2"/>
          </p:nvPr>
        </p:nvPicPr>
        <p:blipFill>
          <a:blip r:embed="rId2"/>
          <a:stretch>
            <a:fillRect/>
          </a:stretch>
        </p:blipFill>
        <p:spPr>
          <a:xfrm>
            <a:off x="6197600" y="1850390"/>
            <a:ext cx="5898515" cy="4878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Chi Tiết Mục Shop</a:t>
            </a:r>
            <a:endParaRPr lang="en-US"/>
          </a:p>
        </p:txBody>
      </p:sp>
      <p:pic>
        <p:nvPicPr>
          <p:cNvPr id="5" name="Content Placeholder 4"/>
          <p:cNvPicPr>
            <a:picLocks noChangeAspect="1"/>
          </p:cNvPicPr>
          <p:nvPr>
            <p:ph sz="half" idx="1"/>
          </p:nvPr>
        </p:nvPicPr>
        <p:blipFill>
          <a:blip r:embed="rId1"/>
          <a:stretch>
            <a:fillRect/>
          </a:stretch>
        </p:blipFill>
        <p:spPr>
          <a:xfrm>
            <a:off x="609600" y="1538605"/>
            <a:ext cx="5526405" cy="3610610"/>
          </a:xfrm>
          <a:prstGeom prst="rect">
            <a:avLst/>
          </a:prstGeom>
        </p:spPr>
      </p:pic>
      <p:pic>
        <p:nvPicPr>
          <p:cNvPr id="6" name="Content Placeholder 5"/>
          <p:cNvPicPr>
            <a:picLocks noChangeAspect="1"/>
          </p:cNvPicPr>
          <p:nvPr>
            <p:ph sz="half" idx="2"/>
          </p:nvPr>
        </p:nvPicPr>
        <p:blipFill>
          <a:blip r:embed="rId2"/>
          <a:stretch>
            <a:fillRect/>
          </a:stretch>
        </p:blipFill>
        <p:spPr>
          <a:xfrm>
            <a:off x="6197600" y="1538605"/>
            <a:ext cx="5384800" cy="3609975"/>
          </a:xfrm>
          <a:prstGeom prst="rect">
            <a:avLst/>
          </a:prstGeom>
        </p:spPr>
      </p:pic>
      <p:pic>
        <p:nvPicPr>
          <p:cNvPr id="7" name="Picture 6"/>
          <p:cNvPicPr>
            <a:picLocks noChangeAspect="1"/>
          </p:cNvPicPr>
          <p:nvPr/>
        </p:nvPicPr>
        <p:blipFill>
          <a:blip r:embed="rId3"/>
          <a:stretch>
            <a:fillRect/>
          </a:stretch>
        </p:blipFill>
        <p:spPr>
          <a:xfrm>
            <a:off x="4638675" y="2235200"/>
            <a:ext cx="3223260" cy="4679950"/>
          </a:xfrm>
          <a:prstGeom prst="rect">
            <a:avLst/>
          </a:prstGeom>
        </p:spPr>
      </p:pic>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1249</Words>
  <Application>WPS Presentation</Application>
  <PresentationFormat>Widescreen</PresentationFormat>
  <Paragraphs>62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Times New Roman</vt:lpstr>
      <vt:lpstr>Times New Roman</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BÌNH DƯƠNG  PHÂN HIỆU TẠI CÀ MAU </dc:title>
  <dc:creator>ASUS</dc:creator>
  <cp:lastModifiedBy>ASUS</cp:lastModifiedBy>
  <cp:revision>1</cp:revision>
  <dcterms:created xsi:type="dcterms:W3CDTF">2020-12-04T15:56:47Z</dcterms:created>
  <dcterms:modified xsi:type="dcterms:W3CDTF">2020-12-04T15:56:47Z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