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6" y="1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975E4-9FBE-C088-A72F-1A8865867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63B8E0-AF9B-3EF8-F459-C8F3312E7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7E8CE7-2D97-27D0-F298-7553C21B0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725D-021F-43E9-8EF0-CA0F29B536E8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4CFF12-D787-F656-C538-414856300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0CF7D9-6D7C-2AA8-A8F3-C61CC9C69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332E6-4A50-4EF1-A479-9238C22D1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4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14A12-5021-C2F2-D8B6-AD0BA5A24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5FF629-D6D0-CF2B-E0C3-D7967A137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3D8A25-FA12-B3A3-6F7A-F13422FCF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725D-021F-43E9-8EF0-CA0F29B536E8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5FB466-DEAB-6129-B19E-B6E0FC68C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E84381-6BC7-4706-55DB-7EA2ACC5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332E6-4A50-4EF1-A479-9238C22D1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250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B7E945E-0796-642F-D485-D8F7F92DFE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EFE8C9-A49A-16D2-F49F-524C4E6AC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87BCD6-B44E-930B-2FFF-1C0A03A98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725D-021F-43E9-8EF0-CA0F29B536E8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431FCB-642C-FD08-D88D-E66C52F0A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232C7D-3345-7995-1553-BB0806485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332E6-4A50-4EF1-A479-9238C22D1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762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1D5AA-D0BC-F9B2-55CF-EC5BD2089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D3B9DD-FFBD-FD1E-ED0A-C46128F63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0C92D3-2421-8F60-0B11-D6D92FEDF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725D-021F-43E9-8EF0-CA0F29B536E8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B69DA7-943F-06E3-6428-2AC4DC96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747DF-608E-7463-972C-52BC81D13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332E6-4A50-4EF1-A479-9238C22D1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45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B78F5-F9A5-C0AE-2F22-10D11FC78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6A514A-E3BD-3ED9-DC91-48E04D23E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7E9F7E-9643-581E-4CCE-CF4D12EA5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725D-021F-43E9-8EF0-CA0F29B536E8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26D148-7FB9-50AE-DF2A-87B8F55D6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524452-3ED4-27DC-21E6-DD9CBFA09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332E6-4A50-4EF1-A479-9238C22D1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055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9BF86-068F-36B4-0EAA-8512100AA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3D8587-95E0-DCB2-3718-403595105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373196-10FD-B12B-D41C-D430C6672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751134-12D4-3977-EE73-F012D38BE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725D-021F-43E9-8EF0-CA0F29B536E8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01D1AA-9B4C-4613-00C7-03108C45B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D5C015-A838-5C50-B058-E2E7A8E84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332E6-4A50-4EF1-A479-9238C22D1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123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808F4-D908-0765-0A7F-2006D19BC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4C5B56-F42F-4AE8-A507-3C2418FD0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3587E5-1795-0024-3F9D-0F4FAE02F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D6FF21-87E6-F0AB-7DF0-4D1944B5EC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154CFF-A325-1B48-4C8A-1FE7F7EA7F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50E1F56-5BD5-80AE-8766-ACB51904B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725D-021F-43E9-8EF0-CA0F29B536E8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CFE006-4AD7-4079-CDCE-EE394B48B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5DDA63-3C15-10F5-9851-15A3586EC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332E6-4A50-4EF1-A479-9238C22D1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060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513D7-3A3F-960E-8FB6-544B3DF34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A92B07-0C99-5CE4-4562-0FB2C2164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725D-021F-43E9-8EF0-CA0F29B536E8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7D88E7-5457-4BFA-55B7-F647B93AF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555BF9-2076-A2D1-769B-CDE127455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332E6-4A50-4EF1-A479-9238C22D1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790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B314CD-1B15-2B0C-E6C4-01795292A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725D-021F-43E9-8EF0-CA0F29B536E8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8EAFCB-13C6-6CD3-1F2A-382ECD87B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9AD815-1DED-6F04-978D-5CE2A3967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332E6-4A50-4EF1-A479-9238C22D1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731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F8488-124F-7D13-74C8-9FFEEA198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862DA0-1DB5-F67A-1008-92E2BD79E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659D70-C025-AA61-3C4A-3388D57B4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D54DE9-C2B5-4E7E-FC66-5B6AC34E8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725D-021F-43E9-8EF0-CA0F29B536E8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16C11F-A00C-47AB-BE00-A2078F1A7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FF0247-FE63-4AA7-8F63-773026BD1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332E6-4A50-4EF1-A479-9238C22D1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3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66551C-4A7F-DCB1-8BFF-ACB11C6D9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CF18FF-20D4-6947-5348-2E0741712E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456484-8B5F-BC2C-C696-88896B1E0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7F44F3-2064-087C-0E61-642FDC90E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725D-021F-43E9-8EF0-CA0F29B536E8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CF3EAD-FFB5-8681-9AA0-44FE61E3A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3D167D-EF76-FAC2-30DC-AB4FDA02B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332E6-4A50-4EF1-A479-9238C22D1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61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B7FF1B-A7CD-298A-399D-F97A63329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DA0066-9364-6922-25FC-D598E5EF6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B39B85-E3E6-E47E-B66C-31352C54B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6725D-021F-43E9-8EF0-CA0F29B536E8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3DAA70-16E4-5BC2-9D6E-8459E27248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30159C-9300-5F04-7442-80603FD989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332E6-4A50-4EF1-A479-9238C22D1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789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1D6D6F-250F-9425-17D5-5771452700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TRASHES </a:t>
            </a:r>
            <a:r>
              <a:rPr lang="ko-KR" altLang="en-US" dirty="0"/>
              <a:t>인터페이스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56ED76-90C0-768C-35B4-34D646EF56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23.11.30 </a:t>
            </a:r>
            <a:r>
              <a:rPr lang="ko-KR" altLang="en-US" dirty="0"/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2521570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B479F3-704E-254B-0A2B-391C3B5C4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 화면</a:t>
            </a:r>
          </a:p>
        </p:txBody>
      </p:sp>
      <p:pic>
        <p:nvPicPr>
          <p:cNvPr id="5" name="내용 개체 틀 4" descr="텍스트, 스크린샷, 로고, 그래픽이(가) 표시된 사진&#10;&#10;자동 생성된 설명">
            <a:extLst>
              <a:ext uri="{FF2B5EF4-FFF2-40B4-BE49-F238E27FC236}">
                <a16:creationId xmlns:a16="http://schemas.microsoft.com/office/drawing/2014/main" id="{4661B808-F9DA-2735-4C64-9A666A0C4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536" y="1825625"/>
            <a:ext cx="7520927" cy="4351338"/>
          </a:xfrm>
        </p:spPr>
      </p:pic>
    </p:spTree>
    <p:extLst>
      <p:ext uri="{BB962C8B-B14F-4D97-AF65-F5344CB8AC3E}">
        <p14:creationId xmlns:p14="http://schemas.microsoft.com/office/powerpoint/2010/main" val="2012436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15B4E-93D6-15FD-450D-DEF4486CC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로비 화면</a:t>
            </a:r>
          </a:p>
        </p:txBody>
      </p:sp>
      <p:pic>
        <p:nvPicPr>
          <p:cNvPr id="5" name="내용 개체 틀 4" descr="스크린샷, 텍스트, 로고, 브랜드이(가) 표시된 사진&#10;&#10;자동 생성된 설명">
            <a:extLst>
              <a:ext uri="{FF2B5EF4-FFF2-40B4-BE49-F238E27FC236}">
                <a16:creationId xmlns:a16="http://schemas.microsoft.com/office/drawing/2014/main" id="{9FD4173A-FA4B-CDCE-0E33-E66D3FDBB3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536" y="1825625"/>
            <a:ext cx="7520927" cy="4351338"/>
          </a:xfrm>
        </p:spPr>
      </p:pic>
    </p:spTree>
    <p:extLst>
      <p:ext uri="{BB962C8B-B14F-4D97-AF65-F5344CB8AC3E}">
        <p14:creationId xmlns:p14="http://schemas.microsoft.com/office/powerpoint/2010/main" val="1206590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2A4256-8FAB-97F3-075E-F0DED482B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대기실 화면</a:t>
            </a:r>
          </a:p>
        </p:txBody>
      </p:sp>
      <p:pic>
        <p:nvPicPr>
          <p:cNvPr id="5" name="내용 개체 틀 4" descr="텍스트, 스크린샷, 그래픽, 그래픽 디자인이(가) 표시된 사진&#10;&#10;자동 생성된 설명">
            <a:extLst>
              <a:ext uri="{FF2B5EF4-FFF2-40B4-BE49-F238E27FC236}">
                <a16:creationId xmlns:a16="http://schemas.microsoft.com/office/drawing/2014/main" id="{8150E606-DB15-051C-76C8-575342193B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536" y="1825625"/>
            <a:ext cx="7520927" cy="4351338"/>
          </a:xfrm>
        </p:spPr>
      </p:pic>
    </p:spTree>
    <p:extLst>
      <p:ext uri="{BB962C8B-B14F-4D97-AF65-F5344CB8AC3E}">
        <p14:creationId xmlns:p14="http://schemas.microsoft.com/office/powerpoint/2010/main" val="2460382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2A4256-8FAB-97F3-075E-F0DED482B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60</a:t>
            </a:r>
            <a:r>
              <a:rPr lang="ko-KR" altLang="en-US" dirty="0"/>
              <a:t>초 맵 화면</a:t>
            </a:r>
          </a:p>
        </p:txBody>
      </p:sp>
      <p:pic>
        <p:nvPicPr>
          <p:cNvPr id="5" name="내용 개체 틀 4" descr="텍스트, 스크린샷, 그래픽, 그래픽 디자인이(가) 표시된 사진&#10;&#10;자동 생성된 설명">
            <a:extLst>
              <a:ext uri="{FF2B5EF4-FFF2-40B4-BE49-F238E27FC236}">
                <a16:creationId xmlns:a16="http://schemas.microsoft.com/office/drawing/2014/main" id="{8150E606-DB15-051C-76C8-575342193B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536" y="1825625"/>
            <a:ext cx="7520927" cy="4351338"/>
          </a:xfrm>
        </p:spPr>
      </p:pic>
    </p:spTree>
    <p:extLst>
      <p:ext uri="{BB962C8B-B14F-4D97-AF65-F5344CB8AC3E}">
        <p14:creationId xmlns:p14="http://schemas.microsoft.com/office/powerpoint/2010/main" val="259675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2A4256-8FAB-97F3-075E-F0DED482B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 게임 화면</a:t>
            </a:r>
          </a:p>
        </p:txBody>
      </p:sp>
      <p:pic>
        <p:nvPicPr>
          <p:cNvPr id="5" name="내용 개체 틀 4" descr="텍스트, 스크린샷, 그래픽, 그래픽 디자인이(가) 표시된 사진&#10;&#10;자동 생성된 설명">
            <a:extLst>
              <a:ext uri="{FF2B5EF4-FFF2-40B4-BE49-F238E27FC236}">
                <a16:creationId xmlns:a16="http://schemas.microsoft.com/office/drawing/2014/main" id="{8150E606-DB15-051C-76C8-575342193B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536" y="1825625"/>
            <a:ext cx="7520927" cy="4351338"/>
          </a:xfrm>
        </p:spPr>
      </p:pic>
    </p:spTree>
    <p:extLst>
      <p:ext uri="{BB962C8B-B14F-4D97-AF65-F5344CB8AC3E}">
        <p14:creationId xmlns:p14="http://schemas.microsoft.com/office/powerpoint/2010/main" val="4087088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6A52D-3710-64B1-7D48-1AD6B6A61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사망 시 </a:t>
            </a:r>
            <a:r>
              <a:rPr lang="ko-KR" altLang="en-US" dirty="0"/>
              <a:t>화면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67F5ADB-078C-5B2C-F11D-665CD722D3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1271" y="1825625"/>
            <a:ext cx="7689458" cy="4351338"/>
          </a:xfrm>
        </p:spPr>
      </p:pic>
    </p:spTree>
    <p:extLst>
      <p:ext uri="{BB962C8B-B14F-4D97-AF65-F5344CB8AC3E}">
        <p14:creationId xmlns:p14="http://schemas.microsoft.com/office/powerpoint/2010/main" val="4119130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20</Words>
  <Application>Microsoft Office PowerPoint</Application>
  <PresentationFormat>와이드스크린</PresentationFormat>
  <Paragraphs>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TRASHES 인터페이스</vt:lpstr>
      <vt:lpstr>시작 화면</vt:lpstr>
      <vt:lpstr>로비 화면</vt:lpstr>
      <vt:lpstr>대기실 화면</vt:lpstr>
      <vt:lpstr>60초 맵 화면</vt:lpstr>
      <vt:lpstr>인 게임 화면</vt:lpstr>
      <vt:lpstr>사망 시 화면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TRASHES 인터페이스</dc:title>
  <dc:creator>용성 최</dc:creator>
  <cp:lastModifiedBy>최용성</cp:lastModifiedBy>
  <cp:revision>4</cp:revision>
  <dcterms:created xsi:type="dcterms:W3CDTF">2023-11-05T12:48:06Z</dcterms:created>
  <dcterms:modified xsi:type="dcterms:W3CDTF">2023-11-29T15:34:48Z</dcterms:modified>
</cp:coreProperties>
</file>