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8A60-8D1D-6A05-AA53-B4E3B4AE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3467F-D374-168C-F4C2-C26976FE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2F5F-9819-5287-89A5-AF37B2B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8592-BAB3-75CF-ECF7-36C29BA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3426-4D3C-C7A7-5294-DD14E2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B167-432F-F44E-5A20-B13FE80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BCEB1-A5BD-0C27-08F1-4884A172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99A4-8E5D-EE8D-C659-ADDE106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71A1-E6C8-C5E3-65AC-00EB6B45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0C55-E8A6-B0D9-3565-006D41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2A389-929B-AA60-81A1-A3182C8E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AAE3F-C256-8BF8-4043-3D55F43B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D5BFA-2305-2993-71DF-D15C32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3A40-6CAA-D9FF-E6ED-7D15B56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2C6D-8DEE-0BDC-D049-A750C331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A03E-A4C4-2FE0-733E-B96285E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88E0-F04C-D3DE-B765-96AD20E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4C13-5EAC-C9D2-ED91-A614639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02D2-0972-3380-E2FA-095C98A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5DD1-C2A7-DA72-DF5C-87301B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4AFB-C28C-CC2A-53B6-E90C9BAB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7C398-E4FD-D859-C68A-420E2AF9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2D5B-8C76-AB43-8ECA-614C356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4B95-8A5B-7C95-8035-FFDF8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A141-F2F9-DD40-F878-F50A18D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60E89-68A5-34AE-4D15-70CE51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A4E9-B7AB-0821-ED7E-8F2B38A1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9080-89CD-9FA8-4C7F-E8BFB5CC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16AB-CC06-8CBC-464B-AF62329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BE11-D942-24FA-8255-55128AB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4553-0276-BE70-8396-05CADF2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896D-642C-7CF2-D2AA-31FE448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CF25-0298-B12C-1BE1-2B26AC40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2409-E90A-3B3D-4D98-1C35F90A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89588-79A2-6F5A-60AD-110167DC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027C-A31C-700C-3047-4A50A78F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9D13F-A1AE-0512-334B-5FA342D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5F34A-1CC7-B9B4-09C1-045C9B8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9DC04-E422-196E-02CC-0A2CB4B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3D24-F92D-2042-28F8-248BAF4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F8F84-EBD4-C79A-98C5-8D36A85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8912-25AC-0E58-344C-95EFFF12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D979-D3C2-44B8-808E-1E813F5A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440AE-77FB-DEF2-3B11-6484CE0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61E1-9E82-430F-7538-48A16E0B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B7611-0C13-A87C-2D86-4B05F7A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B7CE-5D62-014E-3EFC-1CF2024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561E-3577-0DF5-BE63-E46E26E9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B607-9F2C-EBD1-0B18-042B6C8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87E4-250B-5EBF-0EDB-C7DFC53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C52E-616A-B78F-E719-B525DB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3F75-C694-62B1-BEDD-A18DA60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4A83-2DC6-5D73-DFF6-EBD77DF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3F0B6-41DA-9257-6570-F2D00C3DE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E508-A0B0-4CD6-357E-ED499D9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8AA1D-4243-DBAD-0BE8-1C9F857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9BCD8-6000-C7E9-AC00-E080541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6C31-C39A-26B5-722E-1F6D78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81761-12FE-CC51-B0E2-4A324C1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5535-62E6-0C0F-8C02-8138AF52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3E09A-2B5E-82FE-D846-206A5345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0EA5-8726-0864-1301-EEBCFAAF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E77BC-44E9-4117-329A-EF233775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BC1F-19A4-3DB7-011C-75E85B9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직업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2CC0B-50F2-A750-24A7-006CD566D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23.12.07 </a:t>
            </a:r>
            <a:r>
              <a:rPr lang="en-US" altLang="ko-KR" dirty="0"/>
              <a:t>VER</a:t>
            </a:r>
          </a:p>
        </p:txBody>
      </p:sp>
    </p:spTree>
    <p:extLst>
      <p:ext uri="{BB962C8B-B14F-4D97-AF65-F5344CB8AC3E}">
        <p14:creationId xmlns:p14="http://schemas.microsoft.com/office/powerpoint/2010/main" val="13199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7905"/>
            <a:ext cx="5257800" cy="18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범죄자는 직업 아이템을 획득 하지 못했을 시 기본 직업이다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직업은 이 범죄자라는 직업의 기본 스킬과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베이스로 가진다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HP</a:t>
            </a:r>
            <a:r>
              <a:rPr lang="ko-KR" altLang="en-US" sz="1400" dirty="0"/>
              <a:t>가 닳으면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자동으로 한 칸 씩 재생한다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공격력은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닳게 하는 정도이다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8F906-8BEC-AB6E-B1BD-0D46EE8C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9" y="3429000"/>
            <a:ext cx="3450728" cy="27505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72943"/>
              </p:ext>
            </p:extLst>
          </p:nvPr>
        </p:nvGraphicFramePr>
        <p:xfrm>
          <a:off x="6431691" y="1501481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몬스터에게 피격 시 </a:t>
                      </a:r>
                      <a:r>
                        <a:rPr lang="ko-KR" altLang="en-US" sz="1000" dirty="0" err="1"/>
                        <a:t>줄어듬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몬스터에게 피격 시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초 </a:t>
                      </a:r>
                      <a:r>
                        <a:rPr lang="ko-KR" altLang="en-US" sz="1000" dirty="0" err="1"/>
                        <a:t>줄어듬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개까지 총알 보유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총을 </a:t>
                      </a:r>
                      <a:r>
                        <a:rPr lang="ko-KR" altLang="en-US" sz="1000" dirty="0" err="1"/>
                        <a:t>쐈을때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총알이 사전 딜레이 시간 만큼 지연 된 후 발사됨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발사 후 다음 발사 가능한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45563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33253"/>
              </p:ext>
            </p:extLst>
          </p:nvPr>
        </p:nvGraphicFramePr>
        <p:xfrm>
          <a:off x="6431691" y="5103579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534473" y="6293049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27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쌍권총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2346"/>
            <a:ext cx="5257800" cy="13255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전직 아이템 </a:t>
            </a:r>
            <a:r>
              <a:rPr lang="en-US" altLang="ko-KR" sz="1400" dirty="0"/>
              <a:t>– </a:t>
            </a:r>
            <a:r>
              <a:rPr lang="ko-KR" altLang="en-US" sz="1400" dirty="0"/>
              <a:t>권총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총 발사 시 두 번 발사 함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01872"/>
              </p:ext>
            </p:extLst>
          </p:nvPr>
        </p:nvGraphicFramePr>
        <p:xfrm>
          <a:off x="1007533" y="2039206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스텟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18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소모되는 총알의 양이 더 많아서 수치가 기본 캐릭터보다 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317126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 보다 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16018"/>
              </p:ext>
            </p:extLst>
          </p:nvPr>
        </p:nvGraphicFramePr>
        <p:xfrm>
          <a:off x="1007533" y="5432356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속사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재장전 속도가 </a:t>
                      </a:r>
                      <a:r>
                        <a:rPr lang="en-US" altLang="ko-KR" sz="1000" dirty="0"/>
                        <a:t>0.5</a:t>
                      </a:r>
                      <a:r>
                        <a:rPr lang="ko-KR" altLang="en-US" sz="1000" dirty="0"/>
                        <a:t>초가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796371" y="6043907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C5AB1D-B85E-DF31-D791-1149A9EA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90" y="1876490"/>
            <a:ext cx="4442961" cy="39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56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수집가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57950"/>
            <a:ext cx="5257800" cy="13255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전직 아이템 </a:t>
            </a:r>
            <a:r>
              <a:rPr lang="en-US" altLang="ko-KR" sz="1400" dirty="0"/>
              <a:t>– </a:t>
            </a:r>
            <a:r>
              <a:rPr lang="ko-KR" altLang="en-US" sz="1400" dirty="0"/>
              <a:t>총알 파우치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총알을 많이 보관할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찾을 수 있음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05700"/>
              </p:ext>
            </p:extLst>
          </p:nvPr>
        </p:nvGraphicFramePr>
        <p:xfrm>
          <a:off x="838200" y="5290457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탄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50% </a:t>
                      </a:r>
                      <a:r>
                        <a:rPr lang="ko-KR" altLang="en-US" sz="1000" dirty="0"/>
                        <a:t>확률로 탄알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개에서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개를 얻는다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탄알 주머니가 꽉 찾을 시 시전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934200" y="623360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89303"/>
              </p:ext>
            </p:extLst>
          </p:nvPr>
        </p:nvGraphicFramePr>
        <p:xfrm>
          <a:off x="838200" y="1940994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캐릭터보다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칸 많음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총알을 많이 수집할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4.75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캐릭터보다 살짝 느리다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7584637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E5D6080-A1A0-8824-0ED2-846828F0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0731"/>
            <a:ext cx="4495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054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스나이퍼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9041"/>
            <a:ext cx="5486400" cy="308480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전직 아이템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조준경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높은 데미지</a:t>
            </a:r>
            <a:r>
              <a:rPr lang="en-US" altLang="ko-KR" sz="1400" dirty="0"/>
              <a:t>, </a:t>
            </a:r>
            <a:r>
              <a:rPr lang="ko-KR" altLang="en-US" sz="1400" dirty="0"/>
              <a:t>빠른 총알 속도</a:t>
            </a:r>
            <a:r>
              <a:rPr lang="en-US" altLang="ko-KR" sz="1400" dirty="0"/>
              <a:t>, </a:t>
            </a:r>
            <a:r>
              <a:rPr lang="ko-KR" altLang="en-US" sz="1400" dirty="0"/>
              <a:t>느린 재장전 속도</a:t>
            </a:r>
            <a:r>
              <a:rPr lang="en-US" altLang="ko-KR" sz="1400" dirty="0"/>
              <a:t>, </a:t>
            </a:r>
            <a:r>
              <a:rPr lang="ko-KR" altLang="en-US" sz="1400" dirty="0"/>
              <a:t>발사 딜레이 존재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73212"/>
              </p:ext>
            </p:extLst>
          </p:nvPr>
        </p:nvGraphicFramePr>
        <p:xfrm>
          <a:off x="6336559" y="4492271"/>
          <a:ext cx="5373030" cy="16882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최후의 일격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액티브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사용시 다음 공격에 상대가 적중하면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칸의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닳게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저격수의 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패시브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패시브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칸의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</a:t>
                      </a:r>
                      <a:r>
                        <a:rPr lang="ko-KR" altLang="en-US" sz="1000" dirty="0" err="1"/>
                        <a:t>닳게하는</a:t>
                      </a:r>
                      <a:r>
                        <a:rPr lang="ko-KR" altLang="en-US" sz="1000" dirty="0"/>
                        <a:t> 공격력을 가진다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92211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203200" y="608367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3316"/>
              </p:ext>
            </p:extLst>
          </p:nvPr>
        </p:nvGraphicFramePr>
        <p:xfrm>
          <a:off x="6336559" y="990423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기본 캐릭터와 동일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기본 캐릭터와 동일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데미지가 높아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발로 제한함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기본 캐릭터와 동일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발사 버튼을 누르면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초 후 발사 됨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총을 쐈을때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총알이 사전 딜레이 시간 만큼 지연 된 후 발사됨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824381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발사 속도가 빠름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3479B38-C9B9-E79B-17FE-3EC1D918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7" y="2693487"/>
            <a:ext cx="3155684" cy="32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돌연변이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2101"/>
            <a:ext cx="5257800" cy="2061077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전직 아이템 </a:t>
            </a:r>
            <a:r>
              <a:rPr lang="en-US" altLang="ko-KR" sz="1200" dirty="0"/>
              <a:t>– </a:t>
            </a:r>
            <a:r>
              <a:rPr lang="ko-KR" altLang="en-US" sz="1200" dirty="0"/>
              <a:t>녹색 스테로이드</a:t>
            </a:r>
            <a:endParaRPr lang="en-US" altLang="ko-KR" sz="1200" dirty="0"/>
          </a:p>
          <a:p>
            <a:r>
              <a:rPr lang="ko-KR" altLang="en-US" sz="1200" dirty="0"/>
              <a:t>특색 </a:t>
            </a:r>
            <a:r>
              <a:rPr lang="en-US" altLang="ko-KR" sz="1200" dirty="0"/>
              <a:t>– </a:t>
            </a:r>
            <a:r>
              <a:rPr lang="ko-KR" altLang="en-US" sz="1200" dirty="0"/>
              <a:t>높은 체력과 체력 재생</a:t>
            </a:r>
            <a:r>
              <a:rPr lang="en-US" altLang="ko-KR" sz="1200" dirty="0"/>
              <a:t>, </a:t>
            </a:r>
            <a:r>
              <a:rPr lang="ko-KR" altLang="en-US" sz="1200" dirty="0"/>
              <a:t>빠른 이동속도</a:t>
            </a:r>
            <a:endParaRPr lang="en-US" altLang="ko-KR" sz="12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53874"/>
              </p:ext>
            </p:extLst>
          </p:nvPr>
        </p:nvGraphicFramePr>
        <p:xfrm>
          <a:off x="6568251" y="4424326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스테로이드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대신 데미지를 입을 시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추가로 한 칸 더 잃는다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482764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24426"/>
              </p:ext>
            </p:extLst>
          </p:nvPr>
        </p:nvGraphicFramePr>
        <p:xfrm>
          <a:off x="6568251" y="1122943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캐릭터보다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칸 더 많다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이동속도보다 살짝 빠르다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6003603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780538-D7F6-A91A-BA5D-2B57D4C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86" y="2305572"/>
            <a:ext cx="4060357" cy="3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57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빙결사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3"/>
            <a:ext cx="5257800" cy="206107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전직 아이템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빙결석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상대방을 느리게 하는 총알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48894"/>
              </p:ext>
            </p:extLst>
          </p:nvPr>
        </p:nvGraphicFramePr>
        <p:xfrm>
          <a:off x="5923154" y="5046490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빙류환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탄환을 적중 시 대상의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초간 이동속도 </a:t>
                      </a:r>
                      <a:r>
                        <a:rPr lang="en-US" altLang="ko-KR" sz="1000" dirty="0"/>
                        <a:t>0.3 </a:t>
                      </a:r>
                      <a:r>
                        <a:rPr lang="ko-KR" altLang="en-US" sz="1000" dirty="0"/>
                        <a:t>감소시킨다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454378" y="5749500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23F571-3D8C-5C72-9BEF-799C095F1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01902"/>
              </p:ext>
            </p:extLst>
          </p:nvPr>
        </p:nvGraphicFramePr>
        <p:xfrm>
          <a:off x="5923154" y="1535020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캐릭터보다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칸 더 많다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4.8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이동속도보다 살짝 느리다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6003603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98A05F7-6132-71B3-ABE3-9F036C17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0" y="2477090"/>
            <a:ext cx="3076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침투요원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ko-KR" altLang="en-US" sz="1400"/>
              <a:t>전직 아이템 </a:t>
            </a:r>
            <a:r>
              <a:rPr lang="en-US" altLang="ko-KR" sz="1400"/>
              <a:t>– </a:t>
            </a:r>
            <a:r>
              <a:rPr lang="ko-KR" altLang="en-US" sz="1400"/>
              <a:t>야간 투시경</a:t>
            </a:r>
            <a:endParaRPr lang="en-US" altLang="ko-KR" sz="1400"/>
          </a:p>
          <a:p>
            <a:r>
              <a:rPr lang="ko-KR" altLang="en-US" sz="1400"/>
              <a:t>특색 </a:t>
            </a:r>
            <a:r>
              <a:rPr lang="en-US" altLang="ko-KR" sz="1400"/>
              <a:t>– </a:t>
            </a:r>
            <a:r>
              <a:rPr lang="ko-KR" altLang="en-US" sz="1400"/>
              <a:t>밤에 시야 제한을 받지 않는다</a:t>
            </a:r>
            <a:r>
              <a:rPr lang="en-US" altLang="ko-KR" sz="1400"/>
              <a:t>. </a:t>
            </a:r>
            <a:r>
              <a:rPr lang="ko-KR" altLang="en-US" sz="1400"/>
              <a:t>또한 속도가 빨라진다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56052"/>
              </p:ext>
            </p:extLst>
          </p:nvPr>
        </p:nvGraphicFramePr>
        <p:xfrm>
          <a:off x="6330499" y="4583059"/>
          <a:ext cx="5373030" cy="16882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야간전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초간 이동속도 </a:t>
                      </a:r>
                      <a:r>
                        <a:rPr lang="en-US" altLang="ko-KR" sz="1000" dirty="0"/>
                        <a:t>0.3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64690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야간투시경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밤에 시야가 어두워지는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패널티를</a:t>
                      </a:r>
                      <a:r>
                        <a:rPr lang="ko-KR" altLang="en-US" sz="1000" dirty="0"/>
                        <a:t> 받지 않는다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488470" y="5366601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D48D08-0907-8048-47C9-7F451E48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07" y="2796144"/>
            <a:ext cx="2295525" cy="242887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F1DE97D-C69E-2B31-D42F-D8F6C995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25601"/>
              </p:ext>
            </p:extLst>
          </p:nvPr>
        </p:nvGraphicFramePr>
        <p:xfrm>
          <a:off x="6330498" y="1207808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45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저거너트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694" y="554326"/>
            <a:ext cx="5257800" cy="206107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직업 아이템 </a:t>
            </a:r>
            <a:r>
              <a:rPr lang="en-US" altLang="ko-KR" sz="1400" dirty="0"/>
              <a:t>– </a:t>
            </a:r>
            <a:r>
              <a:rPr lang="ko-KR" altLang="en-US" sz="1400" dirty="0"/>
              <a:t>방탄복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높은 체력과 방어 스킬을 통한 돌파</a:t>
            </a:r>
            <a:r>
              <a:rPr lang="en-US" altLang="ko-KR" sz="1400" dirty="0"/>
              <a:t>, </a:t>
            </a:r>
            <a:r>
              <a:rPr lang="ko-KR" altLang="en-US" sz="1400" dirty="0"/>
              <a:t>피격 시 폭탄 목걸이 시간이 </a:t>
            </a:r>
            <a:r>
              <a:rPr lang="en-US" altLang="ko-KR" sz="1400" dirty="0"/>
              <a:t>15</a:t>
            </a:r>
            <a:r>
              <a:rPr lang="ko-KR" altLang="en-US" sz="1400" dirty="0"/>
              <a:t>초 감소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93851"/>
              </p:ext>
            </p:extLst>
          </p:nvPr>
        </p:nvGraphicFramePr>
        <p:xfrm>
          <a:off x="6523694" y="5037461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방탄복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초만 피격 면역상태가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295275" y="603470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EF82E-EBBB-8D0E-13F2-FE7D79B1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057"/>
            <a:ext cx="4171950" cy="410527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294D9A-2596-7E62-93BB-4576EF724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14912"/>
              </p:ext>
            </p:extLst>
          </p:nvPr>
        </p:nvGraphicFramePr>
        <p:xfrm>
          <a:off x="6523694" y="1601027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캐릭터보다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칸 많음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피격 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초 감소 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근접해서 싸우는 컨셉에 맞춰 최대 탄알 수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캐릭터보다 느림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45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5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913</Words>
  <Application>Microsoft Office PowerPoint</Application>
  <PresentationFormat>와이드스크린</PresentationFormat>
  <Paragraphs>304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TRASHES 직업 기획서</vt:lpstr>
      <vt:lpstr>1. 범죄자</vt:lpstr>
      <vt:lpstr>2. 쌍권총</vt:lpstr>
      <vt:lpstr>3. 수집가</vt:lpstr>
      <vt:lpstr>4. 스나이퍼</vt:lpstr>
      <vt:lpstr>5. 돌연변이</vt:lpstr>
      <vt:lpstr>6. 빙결사</vt:lpstr>
      <vt:lpstr>7. 침투요원 </vt:lpstr>
      <vt:lpstr>8. 저거너트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직업 기획서</dc:title>
  <dc:creator>최용성</dc:creator>
  <cp:lastModifiedBy>최용성</cp:lastModifiedBy>
  <cp:revision>202</cp:revision>
  <dcterms:created xsi:type="dcterms:W3CDTF">2023-10-13T08:07:04Z</dcterms:created>
  <dcterms:modified xsi:type="dcterms:W3CDTF">2023-12-07T14:50:37Z</dcterms:modified>
</cp:coreProperties>
</file>