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79" r:id="rId6"/>
    <p:sldId id="260" r:id="rId7"/>
    <p:sldId id="264" r:id="rId8"/>
    <p:sldId id="262" r:id="rId9"/>
    <p:sldId id="273" r:id="rId10"/>
    <p:sldId id="275" r:id="rId11"/>
    <p:sldId id="278" r:id="rId12"/>
    <p:sldId id="271" r:id="rId13"/>
    <p:sldId id="27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A4566-3BF1-45CC-A488-8627ED4FEDCF}" v="765" dt="2023-04-23T10:01:43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정우" userId="2ac1e165-3110-4cf0-934d-6b6ac463e0e2" providerId="ADAL" clId="{F23A4566-3BF1-45CC-A488-8627ED4FEDCF}"/>
    <pc:docChg chg="undo custSel addSld delSld modSld sldOrd addMainMaster delMainMaster modMainMaster">
      <pc:chgData name="이정우" userId="2ac1e165-3110-4cf0-934d-6b6ac463e0e2" providerId="ADAL" clId="{F23A4566-3BF1-45CC-A488-8627ED4FEDCF}" dt="2023-04-23T10:02:30.135" v="5847" actId="113"/>
      <pc:docMkLst>
        <pc:docMk/>
      </pc:docMkLst>
      <pc:sldChg chg="addSp delSp modSp mod setBg setClrOvrMap">
        <pc:chgData name="이정우" userId="2ac1e165-3110-4cf0-934d-6b6ac463e0e2" providerId="ADAL" clId="{F23A4566-3BF1-45CC-A488-8627ED4FEDCF}" dt="2023-04-23T09:09:28.636" v="5416" actId="26606"/>
        <pc:sldMkLst>
          <pc:docMk/>
          <pc:sldMk cId="3911162207" sldId="256"/>
        </pc:sldMkLst>
        <pc:spChg chg="mod">
          <ac:chgData name="이정우" userId="2ac1e165-3110-4cf0-934d-6b6ac463e0e2" providerId="ADAL" clId="{F23A4566-3BF1-45CC-A488-8627ED4FEDCF}" dt="2023-04-23T09:09:28.636" v="5416" actId="26606"/>
          <ac:spMkLst>
            <pc:docMk/>
            <pc:sldMk cId="3911162207" sldId="256"/>
            <ac:spMk id="2" creationId="{D7C8B2D5-7ED7-DB76-35B4-34E6E081169A}"/>
          </ac:spMkLst>
        </pc:spChg>
        <pc:spChg chg="del">
          <ac:chgData name="이정우" userId="2ac1e165-3110-4cf0-934d-6b6ac463e0e2" providerId="ADAL" clId="{F23A4566-3BF1-45CC-A488-8627ED4FEDCF}" dt="2023-04-23T09:02:40.686" v="5361" actId="478"/>
          <ac:spMkLst>
            <pc:docMk/>
            <pc:sldMk cId="3911162207" sldId="256"/>
            <ac:spMk id="3" creationId="{F31C6FAF-69E7-0455-D7E3-AD61005E27CB}"/>
          </ac:spMkLst>
        </pc:spChg>
        <pc:spChg chg="del mod">
          <ac:chgData name="이정우" userId="2ac1e165-3110-4cf0-934d-6b6ac463e0e2" providerId="ADAL" clId="{F23A4566-3BF1-45CC-A488-8627ED4FEDCF}" dt="2023-04-23T09:08:16.019" v="5407" actId="478"/>
          <ac:spMkLst>
            <pc:docMk/>
            <pc:sldMk cId="3911162207" sldId="256"/>
            <ac:spMk id="4" creationId="{5FDC6C4C-A4DF-76B6-1407-B7AAC5EDFC9D}"/>
          </ac:spMkLst>
        </pc:spChg>
        <pc:spChg chg="add del">
          <ac:chgData name="이정우" userId="2ac1e165-3110-4cf0-934d-6b6ac463e0e2" providerId="ADAL" clId="{F23A4566-3BF1-45CC-A488-8627ED4FEDCF}" dt="2023-04-23T09:09:28.636" v="5416" actId="26606"/>
          <ac:spMkLst>
            <pc:docMk/>
            <pc:sldMk cId="3911162207" sldId="256"/>
            <ac:spMk id="1033" creationId="{71B2258F-86CA-4D4D-8270-BC05FCDEBFB3}"/>
          </ac:spMkLst>
        </pc:spChg>
        <pc:spChg chg="add del">
          <ac:chgData name="이정우" userId="2ac1e165-3110-4cf0-934d-6b6ac463e0e2" providerId="ADAL" clId="{F23A4566-3BF1-45CC-A488-8627ED4FEDCF}" dt="2023-04-23T09:09:21.421" v="5411" actId="26606"/>
          <ac:spMkLst>
            <pc:docMk/>
            <pc:sldMk cId="3911162207" sldId="256"/>
            <ac:spMk id="1038" creationId="{C1DD1A8A-57D5-4A81-AD04-532B043C5611}"/>
          </ac:spMkLst>
        </pc:spChg>
        <pc:spChg chg="add del">
          <ac:chgData name="이정우" userId="2ac1e165-3110-4cf0-934d-6b6ac463e0e2" providerId="ADAL" clId="{F23A4566-3BF1-45CC-A488-8627ED4FEDCF}" dt="2023-04-23T09:09:21.421" v="5411" actId="26606"/>
          <ac:spMkLst>
            <pc:docMk/>
            <pc:sldMk cId="3911162207" sldId="256"/>
            <ac:spMk id="1040" creationId="{007891EC-4501-44ED-A8C8-B11B6DB767AB}"/>
          </ac:spMkLst>
        </pc:spChg>
        <pc:spChg chg="add del">
          <ac:chgData name="이정우" userId="2ac1e165-3110-4cf0-934d-6b6ac463e0e2" providerId="ADAL" clId="{F23A4566-3BF1-45CC-A488-8627ED4FEDCF}" dt="2023-04-23T09:09:25.288" v="5413" actId="26606"/>
          <ac:spMkLst>
            <pc:docMk/>
            <pc:sldMk cId="3911162207" sldId="256"/>
            <ac:spMk id="1042" creationId="{71B2258F-86CA-4D4D-8270-BC05FCDEBFB3}"/>
          </ac:spMkLst>
        </pc:spChg>
        <pc:spChg chg="add del">
          <ac:chgData name="이정우" userId="2ac1e165-3110-4cf0-934d-6b6ac463e0e2" providerId="ADAL" clId="{F23A4566-3BF1-45CC-A488-8627ED4FEDCF}" dt="2023-04-23T09:09:28.631" v="5415" actId="26606"/>
          <ac:spMkLst>
            <pc:docMk/>
            <pc:sldMk cId="3911162207" sldId="256"/>
            <ac:spMk id="1049" creationId="{94714483-7072-431F-9DBE-87F44E4D44BC}"/>
          </ac:spMkLst>
        </pc:spChg>
        <pc:spChg chg="add del">
          <ac:chgData name="이정우" userId="2ac1e165-3110-4cf0-934d-6b6ac463e0e2" providerId="ADAL" clId="{F23A4566-3BF1-45CC-A488-8627ED4FEDCF}" dt="2023-04-23T09:09:28.631" v="5415" actId="26606"/>
          <ac:spMkLst>
            <pc:docMk/>
            <pc:sldMk cId="3911162207" sldId="256"/>
            <ac:spMk id="1050" creationId="{E2683E3F-F855-4549-84F8-42064EC0F247}"/>
          </ac:spMkLst>
        </pc:spChg>
        <pc:spChg chg="add del">
          <ac:chgData name="이정우" userId="2ac1e165-3110-4cf0-934d-6b6ac463e0e2" providerId="ADAL" clId="{F23A4566-3BF1-45CC-A488-8627ED4FEDCF}" dt="2023-04-23T09:09:28.631" v="5415" actId="26606"/>
          <ac:spMkLst>
            <pc:docMk/>
            <pc:sldMk cId="3911162207" sldId="256"/>
            <ac:spMk id="1051" creationId="{495892E1-F4A5-4991-AC52-4F417B14A2A2}"/>
          </ac:spMkLst>
        </pc:spChg>
        <pc:spChg chg="add del">
          <ac:chgData name="이정우" userId="2ac1e165-3110-4cf0-934d-6b6ac463e0e2" providerId="ADAL" clId="{F23A4566-3BF1-45CC-A488-8627ED4FEDCF}" dt="2023-04-23T09:09:28.631" v="5415" actId="26606"/>
          <ac:spMkLst>
            <pc:docMk/>
            <pc:sldMk cId="3911162207" sldId="256"/>
            <ac:spMk id="1058" creationId="{832F3179-0CD5-40C8-9939-D8355006F7BA}"/>
          </ac:spMkLst>
        </pc:spChg>
        <pc:grpChg chg="add del">
          <ac:chgData name="이정우" userId="2ac1e165-3110-4cf0-934d-6b6ac463e0e2" providerId="ADAL" clId="{F23A4566-3BF1-45CC-A488-8627ED4FEDCF}" dt="2023-04-23T09:09:28.631" v="5415" actId="26606"/>
          <ac:grpSpMkLst>
            <pc:docMk/>
            <pc:sldMk cId="3911162207" sldId="256"/>
            <ac:grpSpMk id="1052" creationId="{8FC90B1E-0223-4440-AF22-8F32F6F0C7D2}"/>
          </ac:grpSpMkLst>
        </pc:grpChg>
        <pc:grpChg chg="add del">
          <ac:chgData name="이정우" userId="2ac1e165-3110-4cf0-934d-6b6ac463e0e2" providerId="ADAL" clId="{F23A4566-3BF1-45CC-A488-8627ED4FEDCF}" dt="2023-04-23T09:09:28.631" v="5415" actId="26606"/>
          <ac:grpSpMkLst>
            <pc:docMk/>
            <pc:sldMk cId="3911162207" sldId="256"/>
            <ac:grpSpMk id="1057" creationId="{ACF597F8-76AA-44FA-8E6A-06223B66C0DD}"/>
          </ac:grpSpMkLst>
        </pc:grpChg>
        <pc:grpChg chg="add del">
          <ac:chgData name="이정우" userId="2ac1e165-3110-4cf0-934d-6b6ac463e0e2" providerId="ADAL" clId="{F23A4566-3BF1-45CC-A488-8627ED4FEDCF}" dt="2023-04-23T09:09:28.631" v="5415" actId="26606"/>
          <ac:grpSpMkLst>
            <pc:docMk/>
            <pc:sldMk cId="3911162207" sldId="256"/>
            <ac:grpSpMk id="1060" creationId="{11CE155D-684B-4F5E-B835-C52765E310E7}"/>
          </ac:grpSpMkLst>
        </pc:grpChg>
        <pc:picChg chg="add del">
          <ac:chgData name="이정우" userId="2ac1e165-3110-4cf0-934d-6b6ac463e0e2" providerId="ADAL" clId="{F23A4566-3BF1-45CC-A488-8627ED4FEDCF}" dt="2023-04-23T09:08:06.796" v="5404"/>
          <ac:picMkLst>
            <pc:docMk/>
            <pc:sldMk cId="3911162207" sldId="256"/>
            <ac:picMk id="1026" creationId="{C53F87F0-9373-2D9B-EBD2-96EB9051E63A}"/>
          </ac:picMkLst>
        </pc:picChg>
        <pc:picChg chg="add mod ord">
          <ac:chgData name="이정우" userId="2ac1e165-3110-4cf0-934d-6b6ac463e0e2" providerId="ADAL" clId="{F23A4566-3BF1-45CC-A488-8627ED4FEDCF}" dt="2023-04-23T09:09:28.636" v="5416" actId="26606"/>
          <ac:picMkLst>
            <pc:docMk/>
            <pc:sldMk cId="3911162207" sldId="256"/>
            <ac:picMk id="1028" creationId="{7443E5A3-6384-96D5-4012-BC4BB2053305}"/>
          </ac:picMkLst>
        </pc:picChg>
      </pc:sldChg>
      <pc:sldChg chg="addSp delSp modSp mod setBg">
        <pc:chgData name="이정우" userId="2ac1e165-3110-4cf0-934d-6b6ac463e0e2" providerId="ADAL" clId="{F23A4566-3BF1-45CC-A488-8627ED4FEDCF}" dt="2023-04-23T09:12:23.215" v="5449" actId="113"/>
        <pc:sldMkLst>
          <pc:docMk/>
          <pc:sldMk cId="4206603957" sldId="257"/>
        </pc:sldMkLst>
        <pc:spChg chg="mod">
          <ac:chgData name="이정우" userId="2ac1e165-3110-4cf0-934d-6b6ac463e0e2" providerId="ADAL" clId="{F23A4566-3BF1-45CC-A488-8627ED4FEDCF}" dt="2023-04-23T09:11:06.570" v="5429" actId="113"/>
          <ac:spMkLst>
            <pc:docMk/>
            <pc:sldMk cId="4206603957" sldId="257"/>
            <ac:spMk id="2" creationId="{6DE52E4F-110E-31C0-534B-A9E0392A08AE}"/>
          </ac:spMkLst>
        </pc:spChg>
        <pc:spChg chg="mod">
          <ac:chgData name="이정우" userId="2ac1e165-3110-4cf0-934d-6b6ac463e0e2" providerId="ADAL" clId="{F23A4566-3BF1-45CC-A488-8627ED4FEDCF}" dt="2023-04-23T09:12:23.215" v="5449" actId="113"/>
          <ac:spMkLst>
            <pc:docMk/>
            <pc:sldMk cId="4206603957" sldId="257"/>
            <ac:spMk id="3" creationId="{C9573A59-E451-6DB9-3BC4-3F545F63C3C9}"/>
          </ac:spMkLst>
        </pc:spChg>
        <pc:spChg chg="del">
          <ac:chgData name="이정우" userId="2ac1e165-3110-4cf0-934d-6b6ac463e0e2" providerId="ADAL" clId="{F23A4566-3BF1-45CC-A488-8627ED4FEDCF}" dt="2023-04-23T09:08:20.835" v="5409" actId="478"/>
          <ac:spMkLst>
            <pc:docMk/>
            <pc:sldMk cId="4206603957" sldId="257"/>
            <ac:spMk id="4" creationId="{FCD6A854-25DF-6AB4-FDAC-FC0F48D714F5}"/>
          </ac:spMkLst>
        </pc:spChg>
        <pc:spChg chg="add mod ord">
          <ac:chgData name="이정우" userId="2ac1e165-3110-4cf0-934d-6b6ac463e0e2" providerId="ADAL" clId="{F23A4566-3BF1-45CC-A488-8627ED4FEDCF}" dt="2023-04-23T09:11:41.403" v="5438" actId="1076"/>
          <ac:spMkLst>
            <pc:docMk/>
            <pc:sldMk cId="4206603957" sldId="257"/>
            <ac:spMk id="6" creationId="{BE8BCCFA-676C-4B0E-4AC1-2122387EEA50}"/>
          </ac:spMkLst>
        </pc:spChg>
        <pc:cxnChg chg="add mod">
          <ac:chgData name="이정우" userId="2ac1e165-3110-4cf0-934d-6b6ac463e0e2" providerId="ADAL" clId="{F23A4566-3BF1-45CC-A488-8627ED4FEDCF}" dt="2023-04-23T09:11:10.382" v="5430"/>
          <ac:cxnSpMkLst>
            <pc:docMk/>
            <pc:sldMk cId="4206603957" sldId="257"/>
            <ac:cxnSpMk id="5" creationId="{2F7CEDD2-DB70-977A-94AE-ACF45893E885}"/>
          </ac:cxnSpMkLst>
        </pc:cxnChg>
      </pc:sldChg>
      <pc:sldChg chg="addSp delSp modSp mod setBg">
        <pc:chgData name="이정우" userId="2ac1e165-3110-4cf0-934d-6b6ac463e0e2" providerId="ADAL" clId="{F23A4566-3BF1-45CC-A488-8627ED4FEDCF}" dt="2023-04-23T09:25:09.313" v="5452" actId="207"/>
        <pc:sldMkLst>
          <pc:docMk/>
          <pc:sldMk cId="2525417155" sldId="258"/>
        </pc:sldMkLst>
        <pc:spChg chg="mod">
          <ac:chgData name="이정우" userId="2ac1e165-3110-4cf0-934d-6b6ac463e0e2" providerId="ADAL" clId="{F23A4566-3BF1-45CC-A488-8627ED4FEDCF}" dt="2023-04-23T09:10:48.771" v="5428" actId="207"/>
          <ac:spMkLst>
            <pc:docMk/>
            <pc:sldMk cId="2525417155" sldId="258"/>
            <ac:spMk id="2" creationId="{C5B544D1-3445-6F36-F680-8A800CC09F8F}"/>
          </ac:spMkLst>
        </pc:spChg>
        <pc:spChg chg="del">
          <ac:chgData name="이정우" userId="2ac1e165-3110-4cf0-934d-6b6ac463e0e2" providerId="ADAL" clId="{F23A4566-3BF1-45CC-A488-8627ED4FEDCF}" dt="2023-04-23T09:08:18.340" v="5408" actId="478"/>
          <ac:spMkLst>
            <pc:docMk/>
            <pc:sldMk cId="2525417155" sldId="258"/>
            <ac:spMk id="3" creationId="{463D0940-D49B-924F-6F17-41F107A5EEE6}"/>
          </ac:spMkLst>
        </pc:spChg>
        <pc:spChg chg="del">
          <ac:chgData name="이정우" userId="2ac1e165-3110-4cf0-934d-6b6ac463e0e2" providerId="ADAL" clId="{F23A4566-3BF1-45CC-A488-8627ED4FEDCF}" dt="2023-04-08T17:13:27.889" v="0" actId="478"/>
          <ac:spMkLst>
            <pc:docMk/>
            <pc:sldMk cId="2525417155" sldId="258"/>
            <ac:spMk id="3" creationId="{DE68360A-3BC2-34D1-0A25-E055B129777F}"/>
          </ac:spMkLst>
        </pc:spChg>
        <pc:spChg chg="add mod">
          <ac:chgData name="이정우" userId="2ac1e165-3110-4cf0-934d-6b6ac463e0e2" providerId="ADAL" clId="{F23A4566-3BF1-45CC-A488-8627ED4FEDCF}" dt="2023-04-23T09:25:09.313" v="5452" actId="207"/>
          <ac:spMkLst>
            <pc:docMk/>
            <pc:sldMk cId="2525417155" sldId="258"/>
            <ac:spMk id="4" creationId="{A69DFF6C-322E-6A49-3383-9D671D44CCF9}"/>
          </ac:spMkLst>
        </pc:spChg>
        <pc:spChg chg="add mod">
          <ac:chgData name="이정우" userId="2ac1e165-3110-4cf0-934d-6b6ac463e0e2" providerId="ADAL" clId="{F23A4566-3BF1-45CC-A488-8627ED4FEDCF}" dt="2023-04-09T09:34:51.607" v="3023" actId="21"/>
          <ac:spMkLst>
            <pc:docMk/>
            <pc:sldMk cId="2525417155" sldId="258"/>
            <ac:spMk id="5" creationId="{BDE36469-6AB2-648B-6056-6031ADB6986D}"/>
          </ac:spMkLst>
        </pc:spChg>
        <pc:spChg chg="add mod">
          <ac:chgData name="이정우" userId="2ac1e165-3110-4cf0-934d-6b6ac463e0e2" providerId="ADAL" clId="{F23A4566-3BF1-45CC-A488-8627ED4FEDCF}" dt="2023-04-09T09:34:54.437" v="3026" actId="20577"/>
          <ac:spMkLst>
            <pc:docMk/>
            <pc:sldMk cId="2525417155" sldId="258"/>
            <ac:spMk id="6" creationId="{D7116D0E-2DA6-2D42-44A7-66EEF05B3E29}"/>
          </ac:spMkLst>
        </pc:spChg>
        <pc:spChg chg="add mod">
          <ac:chgData name="이정우" userId="2ac1e165-3110-4cf0-934d-6b6ac463e0e2" providerId="ADAL" clId="{F23A4566-3BF1-45CC-A488-8627ED4FEDCF}" dt="2023-04-23T09:03:47.488" v="5362"/>
          <ac:spMkLst>
            <pc:docMk/>
            <pc:sldMk cId="2525417155" sldId="258"/>
            <ac:spMk id="7" creationId="{3AC50962-024D-8498-FDD1-95495E422DC3}"/>
          </ac:spMkLst>
        </pc:spChg>
        <pc:spChg chg="add mod">
          <ac:chgData name="이정우" userId="2ac1e165-3110-4cf0-934d-6b6ac463e0e2" providerId="ADAL" clId="{F23A4566-3BF1-45CC-A488-8627ED4FEDCF}" dt="2023-04-23T09:03:47.488" v="5362"/>
          <ac:spMkLst>
            <pc:docMk/>
            <pc:sldMk cId="2525417155" sldId="258"/>
            <ac:spMk id="8" creationId="{309360C1-0164-EC7B-D767-677562726583}"/>
          </ac:spMkLst>
        </pc:spChg>
        <pc:spChg chg="add mod">
          <ac:chgData name="이정우" userId="2ac1e165-3110-4cf0-934d-6b6ac463e0e2" providerId="ADAL" clId="{F23A4566-3BF1-45CC-A488-8627ED4FEDCF}" dt="2023-04-23T09:04:32.283" v="5366" actId="1076"/>
          <ac:spMkLst>
            <pc:docMk/>
            <pc:sldMk cId="2525417155" sldId="258"/>
            <ac:spMk id="9" creationId="{B0CF45D1-609B-590A-6CA9-5D40354BDFD5}"/>
          </ac:spMkLst>
        </pc:spChg>
        <pc:spChg chg="add mod">
          <ac:chgData name="이정우" userId="2ac1e165-3110-4cf0-934d-6b6ac463e0e2" providerId="ADAL" clId="{F23A4566-3BF1-45CC-A488-8627ED4FEDCF}" dt="2023-04-23T09:04:32.283" v="5366" actId="1076"/>
          <ac:spMkLst>
            <pc:docMk/>
            <pc:sldMk cId="2525417155" sldId="258"/>
            <ac:spMk id="10" creationId="{94FEF6D9-BFD6-6BA0-8FF6-07DF8CAB01C9}"/>
          </ac:spMkLst>
        </pc:spChg>
        <pc:spChg chg="add mod">
          <ac:chgData name="이정우" userId="2ac1e165-3110-4cf0-934d-6b6ac463e0e2" providerId="ADAL" clId="{F23A4566-3BF1-45CC-A488-8627ED4FEDCF}" dt="2023-04-23T09:04:46.346" v="5368" actId="1076"/>
          <ac:spMkLst>
            <pc:docMk/>
            <pc:sldMk cId="2525417155" sldId="258"/>
            <ac:spMk id="11" creationId="{981F7C72-8049-65AB-2CF8-795EDB9326A4}"/>
          </ac:spMkLst>
        </pc:spChg>
        <pc:spChg chg="add mod">
          <ac:chgData name="이정우" userId="2ac1e165-3110-4cf0-934d-6b6ac463e0e2" providerId="ADAL" clId="{F23A4566-3BF1-45CC-A488-8627ED4FEDCF}" dt="2023-04-23T09:04:46.346" v="5368" actId="1076"/>
          <ac:spMkLst>
            <pc:docMk/>
            <pc:sldMk cId="2525417155" sldId="258"/>
            <ac:spMk id="12" creationId="{0940DCC1-BA9F-9EBF-8494-D09ACB0DD0F9}"/>
          </ac:spMkLst>
        </pc:spChg>
        <pc:spChg chg="add mod">
          <ac:chgData name="이정우" userId="2ac1e165-3110-4cf0-934d-6b6ac463e0e2" providerId="ADAL" clId="{F23A4566-3BF1-45CC-A488-8627ED4FEDCF}" dt="2023-04-23T09:05:42.188" v="5389"/>
          <ac:spMkLst>
            <pc:docMk/>
            <pc:sldMk cId="2525417155" sldId="258"/>
            <ac:spMk id="13" creationId="{FC5FB6AA-A6A1-C9D3-B44D-FA3770552CC8}"/>
          </ac:spMkLst>
        </pc:spChg>
        <pc:spChg chg="add mod">
          <ac:chgData name="이정우" userId="2ac1e165-3110-4cf0-934d-6b6ac463e0e2" providerId="ADAL" clId="{F23A4566-3BF1-45CC-A488-8627ED4FEDCF}" dt="2023-04-23T09:05:43.955" v="5395"/>
          <ac:spMkLst>
            <pc:docMk/>
            <pc:sldMk cId="2525417155" sldId="258"/>
            <ac:spMk id="14" creationId="{AF7C402A-27A1-B130-A3CD-5FCA70C343D7}"/>
          </ac:spMkLst>
        </pc:spChg>
        <pc:spChg chg="add mod">
          <ac:chgData name="이정우" userId="2ac1e165-3110-4cf0-934d-6b6ac463e0e2" providerId="ADAL" clId="{F23A4566-3BF1-45CC-A488-8627ED4FEDCF}" dt="2023-04-23T09:05:46.239" v="5402"/>
          <ac:spMkLst>
            <pc:docMk/>
            <pc:sldMk cId="2525417155" sldId="258"/>
            <ac:spMk id="15" creationId="{2F720357-8115-E2F8-6212-E2CAF5422B05}"/>
          </ac:spMkLst>
        </pc:spChg>
        <pc:cxnChg chg="add mod">
          <ac:chgData name="이정우" userId="2ac1e165-3110-4cf0-934d-6b6ac463e0e2" providerId="ADAL" clId="{F23A4566-3BF1-45CC-A488-8627ED4FEDCF}" dt="2023-04-23T09:10:48.475" v="5427" actId="208"/>
          <ac:cxnSpMkLst>
            <pc:docMk/>
            <pc:sldMk cId="2525417155" sldId="258"/>
            <ac:cxnSpMk id="17" creationId="{C7802F58-E9C6-BB22-6484-E6E06D5CEA8F}"/>
          </ac:cxnSpMkLst>
        </pc:cxnChg>
      </pc:sldChg>
      <pc:sldChg chg="addSp delSp modSp new mod modNotesTx">
        <pc:chgData name="이정우" userId="2ac1e165-3110-4cf0-934d-6b6ac463e0e2" providerId="ADAL" clId="{F23A4566-3BF1-45CC-A488-8627ED4FEDCF}" dt="2023-04-23T09:37:59.805" v="5503" actId="113"/>
        <pc:sldMkLst>
          <pc:docMk/>
          <pc:sldMk cId="2227773730" sldId="259"/>
        </pc:sldMkLst>
        <pc:spChg chg="mod">
          <ac:chgData name="이정우" userId="2ac1e165-3110-4cf0-934d-6b6ac463e0e2" providerId="ADAL" clId="{F23A4566-3BF1-45CC-A488-8627ED4FEDCF}" dt="2023-04-23T09:37:59.805" v="5503" actId="113"/>
          <ac:spMkLst>
            <pc:docMk/>
            <pc:sldMk cId="2227773730" sldId="259"/>
            <ac:spMk id="2" creationId="{001BFE68-2077-DCE3-1A9C-13F10FABB88F}"/>
          </ac:spMkLst>
        </pc:spChg>
        <pc:spChg chg="del mod">
          <ac:chgData name="이정우" userId="2ac1e165-3110-4cf0-934d-6b6ac463e0e2" providerId="ADAL" clId="{F23A4566-3BF1-45CC-A488-8627ED4FEDCF}" dt="2023-04-08T17:32:56.375" v="896" actId="478"/>
          <ac:spMkLst>
            <pc:docMk/>
            <pc:sldMk cId="2227773730" sldId="259"/>
            <ac:spMk id="3" creationId="{663DF106-432D-4C22-F154-84B2AFF9A866}"/>
          </ac:spMkLst>
        </pc:spChg>
        <pc:spChg chg="mod">
          <ac:chgData name="이정우" userId="2ac1e165-3110-4cf0-934d-6b6ac463e0e2" providerId="ADAL" clId="{F23A4566-3BF1-45CC-A488-8627ED4FEDCF}" dt="2023-04-23T09:36:49.022" v="5486" actId="1076"/>
          <ac:spMkLst>
            <pc:docMk/>
            <pc:sldMk cId="2227773730" sldId="259"/>
            <ac:spMk id="3" creationId="{BF41BB6F-F359-B22C-1C55-385AF485F6C7}"/>
          </ac:spMkLst>
        </pc:spChg>
        <pc:spChg chg="add mod">
          <ac:chgData name="이정우" userId="2ac1e165-3110-4cf0-934d-6b6ac463e0e2" providerId="ADAL" clId="{F23A4566-3BF1-45CC-A488-8627ED4FEDCF}" dt="2023-04-09T03:47:36.167" v="1722" actId="20577"/>
          <ac:spMkLst>
            <pc:docMk/>
            <pc:sldMk cId="2227773730" sldId="259"/>
            <ac:spMk id="4" creationId="{BAE1AB5A-0AA2-0418-C468-DE8AB4B43CAF}"/>
          </ac:spMkLst>
        </pc:spChg>
        <pc:spChg chg="add mod">
          <ac:chgData name="이정우" userId="2ac1e165-3110-4cf0-934d-6b6ac463e0e2" providerId="ADAL" clId="{F23A4566-3BF1-45CC-A488-8627ED4FEDCF}" dt="2023-04-23T09:36:56.042" v="5488" actId="208"/>
          <ac:spMkLst>
            <pc:docMk/>
            <pc:sldMk cId="2227773730" sldId="259"/>
            <ac:spMk id="6" creationId="{E10ECFE6-0CFD-57B9-D9EE-C7A1F339C223}"/>
          </ac:spMkLst>
        </pc:spChg>
        <pc:spChg chg="add del mod">
          <ac:chgData name="이정우" userId="2ac1e165-3110-4cf0-934d-6b6ac463e0e2" providerId="ADAL" clId="{F23A4566-3BF1-45CC-A488-8627ED4FEDCF}" dt="2023-04-16T09:15:13.503" v="3411"/>
          <ac:spMkLst>
            <pc:docMk/>
            <pc:sldMk cId="2227773730" sldId="259"/>
            <ac:spMk id="7" creationId="{2864B6A0-7E0E-990C-8D05-09927C6F6041}"/>
          </ac:spMkLst>
        </pc:spChg>
        <pc:grpChg chg="add mod">
          <ac:chgData name="이정우" userId="2ac1e165-3110-4cf0-934d-6b6ac463e0e2" providerId="ADAL" clId="{F23A4566-3BF1-45CC-A488-8627ED4FEDCF}" dt="2023-04-16T09:37:27.012" v="3458" actId="1076"/>
          <ac:grpSpMkLst>
            <pc:docMk/>
            <pc:sldMk cId="2227773730" sldId="259"/>
            <ac:grpSpMk id="10" creationId="{36E9429C-78F5-20F4-2F66-6FB555F99ED0}"/>
          </ac:grpSpMkLst>
        </pc:grpChg>
        <pc:graphicFrameChg chg="add mod modGraphic">
          <ac:chgData name="이정우" userId="2ac1e165-3110-4cf0-934d-6b6ac463e0e2" providerId="ADAL" clId="{F23A4566-3BF1-45CC-A488-8627ED4FEDCF}" dt="2023-04-23T09:26:10.467" v="5454" actId="14734"/>
          <ac:graphicFrameMkLst>
            <pc:docMk/>
            <pc:sldMk cId="2227773730" sldId="259"/>
            <ac:graphicFrameMk id="5" creationId="{D72D47DF-5A48-E510-2168-F2450F171E1E}"/>
          </ac:graphicFrameMkLst>
        </pc:graphicFrameChg>
        <pc:picChg chg="add mod">
          <ac:chgData name="이정우" userId="2ac1e165-3110-4cf0-934d-6b6ac463e0e2" providerId="ADAL" clId="{F23A4566-3BF1-45CC-A488-8627ED4FEDCF}" dt="2023-04-16T09:37:27.012" v="3458" actId="1076"/>
          <ac:picMkLst>
            <pc:docMk/>
            <pc:sldMk cId="2227773730" sldId="259"/>
            <ac:picMk id="9" creationId="{280B9EEB-AB3A-6D0A-699B-7FF6333D6DC3}"/>
          </ac:picMkLst>
        </pc:picChg>
        <pc:picChg chg="add mod">
          <ac:chgData name="이정우" userId="2ac1e165-3110-4cf0-934d-6b6ac463e0e2" providerId="ADAL" clId="{F23A4566-3BF1-45CC-A488-8627ED4FEDCF}" dt="2023-04-16T09:37:27.012" v="3458" actId="1076"/>
          <ac:picMkLst>
            <pc:docMk/>
            <pc:sldMk cId="2227773730" sldId="259"/>
            <ac:picMk id="1026" creationId="{22AA4B1F-5741-0292-8EF6-A2FE8BBD576B}"/>
          </ac:picMkLst>
        </pc:picChg>
        <pc:cxnChg chg="add mod">
          <ac:chgData name="이정우" userId="2ac1e165-3110-4cf0-934d-6b6ac463e0e2" providerId="ADAL" clId="{F23A4566-3BF1-45CC-A488-8627ED4FEDCF}" dt="2023-04-16T09:50:47.204" v="3495" actId="14100"/>
          <ac:cxnSpMkLst>
            <pc:docMk/>
            <pc:sldMk cId="2227773730" sldId="259"/>
            <ac:cxnSpMk id="12" creationId="{BFA9A2B4-1579-1A3F-A000-692C3EF9E7A1}"/>
          </ac:cxnSpMkLst>
        </pc:cxnChg>
      </pc:sldChg>
      <pc:sldChg chg="addSp delSp modSp add mod">
        <pc:chgData name="이정우" userId="2ac1e165-3110-4cf0-934d-6b6ac463e0e2" providerId="ADAL" clId="{F23A4566-3BF1-45CC-A488-8627ED4FEDCF}" dt="2023-04-23T09:38:03.394" v="5505" actId="1035"/>
        <pc:sldMkLst>
          <pc:docMk/>
          <pc:sldMk cId="1542495140" sldId="260"/>
        </pc:sldMkLst>
        <pc:spChg chg="mod">
          <ac:chgData name="이정우" userId="2ac1e165-3110-4cf0-934d-6b6ac463e0e2" providerId="ADAL" clId="{F23A4566-3BF1-45CC-A488-8627ED4FEDCF}" dt="2023-04-23T09:38:03.394" v="5505" actId="1035"/>
          <ac:spMkLst>
            <pc:docMk/>
            <pc:sldMk cId="1542495140" sldId="260"/>
            <ac:spMk id="2" creationId="{001BFE68-2077-DCE3-1A9C-13F10FABB88F}"/>
          </ac:spMkLst>
        </pc:spChg>
        <pc:spChg chg="del">
          <ac:chgData name="이정우" userId="2ac1e165-3110-4cf0-934d-6b6ac463e0e2" providerId="ADAL" clId="{F23A4566-3BF1-45CC-A488-8627ED4FEDCF}" dt="2023-04-09T03:30:44.872" v="1182" actId="478"/>
          <ac:spMkLst>
            <pc:docMk/>
            <pc:sldMk cId="1542495140" sldId="260"/>
            <ac:spMk id="3" creationId="{663DF106-432D-4C22-F154-84B2AFF9A866}"/>
          </ac:spMkLst>
        </pc:spChg>
        <pc:spChg chg="del">
          <ac:chgData name="이정우" userId="2ac1e165-3110-4cf0-934d-6b6ac463e0e2" providerId="ADAL" clId="{F23A4566-3BF1-45CC-A488-8627ED4FEDCF}" dt="2023-04-23T09:37:06.628" v="5490" actId="478"/>
          <ac:spMkLst>
            <pc:docMk/>
            <pc:sldMk cId="1542495140" sldId="260"/>
            <ac:spMk id="3" creationId="{9BE18FE7-E6E7-90C8-6A60-2EDA6033472C}"/>
          </ac:spMkLst>
        </pc:spChg>
        <pc:spChg chg="add mod">
          <ac:chgData name="이정우" userId="2ac1e165-3110-4cf0-934d-6b6ac463e0e2" providerId="ADAL" clId="{F23A4566-3BF1-45CC-A488-8627ED4FEDCF}" dt="2023-04-09T03:43:36.814" v="1547" actId="1076"/>
          <ac:spMkLst>
            <pc:docMk/>
            <pc:sldMk cId="1542495140" sldId="260"/>
            <ac:spMk id="4" creationId="{35DFA24A-9F6E-BAB6-03C9-4BE9AD6E1B76}"/>
          </ac:spMkLst>
        </pc:spChg>
        <pc:spChg chg="add mod">
          <ac:chgData name="이정우" userId="2ac1e165-3110-4cf0-934d-6b6ac463e0e2" providerId="ADAL" clId="{F23A4566-3BF1-45CC-A488-8627ED4FEDCF}" dt="2023-04-09T03:43:36.814" v="1547" actId="1076"/>
          <ac:spMkLst>
            <pc:docMk/>
            <pc:sldMk cId="1542495140" sldId="260"/>
            <ac:spMk id="5" creationId="{8B97F567-F48B-D201-2446-3AB6B839346A}"/>
          </ac:spMkLst>
        </pc:spChg>
        <pc:spChg chg="add mod">
          <ac:chgData name="이정우" userId="2ac1e165-3110-4cf0-934d-6b6ac463e0e2" providerId="ADAL" clId="{F23A4566-3BF1-45CC-A488-8627ED4FEDCF}" dt="2023-04-09T03:43:36.814" v="1547" actId="1076"/>
          <ac:spMkLst>
            <pc:docMk/>
            <pc:sldMk cId="1542495140" sldId="260"/>
            <ac:spMk id="6" creationId="{942B0579-78F8-38B3-33CA-59E9BE2D578E}"/>
          </ac:spMkLst>
        </pc:spChg>
        <pc:spChg chg="add mod">
          <ac:chgData name="이정우" userId="2ac1e165-3110-4cf0-934d-6b6ac463e0e2" providerId="ADAL" clId="{F23A4566-3BF1-45CC-A488-8627ED4FEDCF}" dt="2023-04-23T09:37:04.158" v="5489"/>
          <ac:spMkLst>
            <pc:docMk/>
            <pc:sldMk cId="1542495140" sldId="260"/>
            <ac:spMk id="7" creationId="{6661E6AD-DD75-3214-9E81-B13AC0C05BF3}"/>
          </ac:spMkLst>
        </pc:spChg>
        <pc:spChg chg="add del mod">
          <ac:chgData name="이정우" userId="2ac1e165-3110-4cf0-934d-6b6ac463e0e2" providerId="ADAL" clId="{F23A4566-3BF1-45CC-A488-8627ED4FEDCF}" dt="2023-04-09T03:31:27.875" v="1194"/>
          <ac:spMkLst>
            <pc:docMk/>
            <pc:sldMk cId="1542495140" sldId="260"/>
            <ac:spMk id="7" creationId="{B5B5F481-1F65-08A7-9854-1966DDA4F615}"/>
          </ac:spMkLst>
        </pc:spChg>
        <pc:spChg chg="add mod">
          <ac:chgData name="이정우" userId="2ac1e165-3110-4cf0-934d-6b6ac463e0e2" providerId="ADAL" clId="{F23A4566-3BF1-45CC-A488-8627ED4FEDCF}" dt="2023-04-09T03:43:36.814" v="1547" actId="1076"/>
          <ac:spMkLst>
            <pc:docMk/>
            <pc:sldMk cId="1542495140" sldId="260"/>
            <ac:spMk id="8" creationId="{97028F65-FBF8-A1F6-60A4-E53A5E74669B}"/>
          </ac:spMkLst>
        </pc:spChg>
        <pc:spChg chg="add mod">
          <ac:chgData name="이정우" userId="2ac1e165-3110-4cf0-934d-6b6ac463e0e2" providerId="ADAL" clId="{F23A4566-3BF1-45CC-A488-8627ED4FEDCF}" dt="2023-04-09T03:43:36.814" v="1547" actId="1076"/>
          <ac:spMkLst>
            <pc:docMk/>
            <pc:sldMk cId="1542495140" sldId="260"/>
            <ac:spMk id="9" creationId="{B399978E-B25C-A8C4-8827-D827813E768B}"/>
          </ac:spMkLst>
        </pc:spChg>
        <pc:spChg chg="add mod">
          <ac:chgData name="이정우" userId="2ac1e165-3110-4cf0-934d-6b6ac463e0e2" providerId="ADAL" clId="{F23A4566-3BF1-45CC-A488-8627ED4FEDCF}" dt="2023-04-09T03:45:16.569" v="1583"/>
          <ac:spMkLst>
            <pc:docMk/>
            <pc:sldMk cId="1542495140" sldId="260"/>
            <ac:spMk id="10" creationId="{5876E778-10E9-F1CD-C143-F4DA49C73DE2}"/>
          </ac:spMkLst>
        </pc:spChg>
        <pc:spChg chg="add mod">
          <ac:chgData name="이정우" userId="2ac1e165-3110-4cf0-934d-6b6ac463e0e2" providerId="ADAL" clId="{F23A4566-3BF1-45CC-A488-8627ED4FEDCF}" dt="2023-04-09T03:44:05.215" v="1555" actId="1076"/>
          <ac:spMkLst>
            <pc:docMk/>
            <pc:sldMk cId="1542495140" sldId="260"/>
            <ac:spMk id="11" creationId="{6A31E0E8-206E-4DD4-9580-9C761B6047BF}"/>
          </ac:spMkLst>
        </pc:spChg>
        <pc:spChg chg="add mod">
          <ac:chgData name="이정우" userId="2ac1e165-3110-4cf0-934d-6b6ac463e0e2" providerId="ADAL" clId="{F23A4566-3BF1-45CC-A488-8627ED4FEDCF}" dt="2023-04-09T03:44:07.134" v="1556" actId="1076"/>
          <ac:spMkLst>
            <pc:docMk/>
            <pc:sldMk cId="1542495140" sldId="260"/>
            <ac:spMk id="12" creationId="{F26D4AC8-4F6F-6D48-479B-20DBD70B9609}"/>
          </ac:spMkLst>
        </pc:spChg>
        <pc:spChg chg="add mod">
          <ac:chgData name="이정우" userId="2ac1e165-3110-4cf0-934d-6b6ac463e0e2" providerId="ADAL" clId="{F23A4566-3BF1-45CC-A488-8627ED4FEDCF}" dt="2023-04-09T03:44:01.637" v="1554" actId="1076"/>
          <ac:spMkLst>
            <pc:docMk/>
            <pc:sldMk cId="1542495140" sldId="260"/>
            <ac:spMk id="13" creationId="{F3CF6190-3A14-4304-E79D-B6A6701092C0}"/>
          </ac:spMkLst>
        </pc:spChg>
        <pc:spChg chg="add mod">
          <ac:chgData name="이정우" userId="2ac1e165-3110-4cf0-934d-6b6ac463e0e2" providerId="ADAL" clId="{F23A4566-3BF1-45CC-A488-8627ED4FEDCF}" dt="2023-04-09T03:44:11.012" v="1558" actId="1076"/>
          <ac:spMkLst>
            <pc:docMk/>
            <pc:sldMk cId="1542495140" sldId="260"/>
            <ac:spMk id="14" creationId="{8EB97C9B-A6B8-7D32-5937-616B76A2D21C}"/>
          </ac:spMkLst>
        </pc:spChg>
        <pc:spChg chg="add mod">
          <ac:chgData name="이정우" userId="2ac1e165-3110-4cf0-934d-6b6ac463e0e2" providerId="ADAL" clId="{F23A4566-3BF1-45CC-A488-8627ED4FEDCF}" dt="2023-04-09T03:46:10.456" v="1692"/>
          <ac:spMkLst>
            <pc:docMk/>
            <pc:sldMk cId="1542495140" sldId="260"/>
            <ac:spMk id="19" creationId="{2D37F57C-353C-09C9-0CCA-7CCB7472F6C4}"/>
          </ac:spMkLst>
        </pc:spChg>
        <pc:spChg chg="add mod">
          <ac:chgData name="이정우" userId="2ac1e165-3110-4cf0-934d-6b6ac463e0e2" providerId="ADAL" clId="{F23A4566-3BF1-45CC-A488-8627ED4FEDCF}" dt="2023-04-09T03:45:47.746" v="1633"/>
          <ac:spMkLst>
            <pc:docMk/>
            <pc:sldMk cId="1542495140" sldId="260"/>
            <ac:spMk id="20" creationId="{4889450F-EB49-4DCF-BD4C-4D540276DE24}"/>
          </ac:spMkLst>
        </pc:spChg>
        <pc:spChg chg="add mod">
          <ac:chgData name="이정우" userId="2ac1e165-3110-4cf0-934d-6b6ac463e0e2" providerId="ADAL" clId="{F23A4566-3BF1-45CC-A488-8627ED4FEDCF}" dt="2023-04-09T03:45:33.348" v="1589" actId="1076"/>
          <ac:spMkLst>
            <pc:docMk/>
            <pc:sldMk cId="1542495140" sldId="260"/>
            <ac:spMk id="21" creationId="{3137D0D0-0950-C048-5749-076FA829DBFC}"/>
          </ac:spMkLst>
        </pc:spChg>
        <pc:spChg chg="add mod">
          <ac:chgData name="이정우" userId="2ac1e165-3110-4cf0-934d-6b6ac463e0e2" providerId="ADAL" clId="{F23A4566-3BF1-45CC-A488-8627ED4FEDCF}" dt="2023-04-09T03:45:36.709" v="1591" actId="1076"/>
          <ac:spMkLst>
            <pc:docMk/>
            <pc:sldMk cId="1542495140" sldId="260"/>
            <ac:spMk id="22" creationId="{30886225-7BD2-84EF-E26B-F87DDFEA1C05}"/>
          </ac:spMkLst>
        </pc:spChg>
        <pc:spChg chg="add mod">
          <ac:chgData name="이정우" userId="2ac1e165-3110-4cf0-934d-6b6ac463e0e2" providerId="ADAL" clId="{F23A4566-3BF1-45CC-A488-8627ED4FEDCF}" dt="2023-04-23T09:37:04.158" v="5489"/>
          <ac:spMkLst>
            <pc:docMk/>
            <pc:sldMk cId="1542495140" sldId="260"/>
            <ac:spMk id="24" creationId="{7383A2ED-57F2-341C-1092-82B2A9CB75A8}"/>
          </ac:spMkLst>
        </pc:spChg>
        <pc:grpChg chg="add mod">
          <ac:chgData name="이정우" userId="2ac1e165-3110-4cf0-934d-6b6ac463e0e2" providerId="ADAL" clId="{F23A4566-3BF1-45CC-A488-8627ED4FEDCF}" dt="2023-04-16T09:37:30.072" v="3460"/>
          <ac:grpSpMkLst>
            <pc:docMk/>
            <pc:sldMk cId="1542495140" sldId="260"/>
            <ac:grpSpMk id="15" creationId="{D0ACBFAC-02C6-5893-BDA5-D45FD876FC59}"/>
          </ac:grpSpMkLst>
        </pc:grpChg>
        <pc:picChg chg="add del mod">
          <ac:chgData name="이정우" userId="2ac1e165-3110-4cf0-934d-6b6ac463e0e2" providerId="ADAL" clId="{F23A4566-3BF1-45CC-A488-8627ED4FEDCF}" dt="2023-04-16T09:37:29.830" v="3459" actId="478"/>
          <ac:picMkLst>
            <pc:docMk/>
            <pc:sldMk cId="1542495140" sldId="260"/>
            <ac:picMk id="7" creationId="{55F1A78F-42B8-1E76-B39B-6BEAD0DBF31C}"/>
          </ac:picMkLst>
        </pc:picChg>
        <pc:picChg chg="mod">
          <ac:chgData name="이정우" userId="2ac1e165-3110-4cf0-934d-6b6ac463e0e2" providerId="ADAL" clId="{F23A4566-3BF1-45CC-A488-8627ED4FEDCF}" dt="2023-04-16T09:37:30.072" v="3460"/>
          <ac:picMkLst>
            <pc:docMk/>
            <pc:sldMk cId="1542495140" sldId="260"/>
            <ac:picMk id="17" creationId="{4B3CE3A7-6A2B-3550-8768-F622266BB7DB}"/>
          </ac:picMkLst>
        </pc:picChg>
        <pc:picChg chg="mod">
          <ac:chgData name="이정우" userId="2ac1e165-3110-4cf0-934d-6b6ac463e0e2" providerId="ADAL" clId="{F23A4566-3BF1-45CC-A488-8627ED4FEDCF}" dt="2023-04-16T09:37:30.072" v="3460"/>
          <ac:picMkLst>
            <pc:docMk/>
            <pc:sldMk cId="1542495140" sldId="260"/>
            <ac:picMk id="18" creationId="{885EC7FA-599D-08D7-378F-E8B756CA6F00}"/>
          </ac:picMkLst>
        </pc:picChg>
        <pc:cxnChg chg="add mod">
          <ac:chgData name="이정우" userId="2ac1e165-3110-4cf0-934d-6b6ac463e0e2" providerId="ADAL" clId="{F23A4566-3BF1-45CC-A488-8627ED4FEDCF}" dt="2023-04-09T03:45:51.101" v="1634" actId="14100"/>
          <ac:cxnSpMkLst>
            <pc:docMk/>
            <pc:sldMk cId="1542495140" sldId="260"/>
            <ac:cxnSpMk id="16" creationId="{F12031CE-12F4-58EC-007B-002F98C4955F}"/>
          </ac:cxnSpMkLst>
        </pc:cxnChg>
        <pc:cxnChg chg="add mod">
          <ac:chgData name="이정우" userId="2ac1e165-3110-4cf0-934d-6b6ac463e0e2" providerId="ADAL" clId="{F23A4566-3BF1-45CC-A488-8627ED4FEDCF}" dt="2023-04-16T09:50:50.728" v="3496"/>
          <ac:cxnSpMkLst>
            <pc:docMk/>
            <pc:sldMk cId="1542495140" sldId="260"/>
            <ac:cxnSpMk id="23" creationId="{17F0D8E8-0ADD-3254-9AF4-93DBB5E5FF02}"/>
          </ac:cxnSpMkLst>
        </pc:cxnChg>
      </pc:sldChg>
      <pc:sldChg chg="addSp delSp modSp add del mod modShow">
        <pc:chgData name="이정우" userId="2ac1e165-3110-4cf0-934d-6b6ac463e0e2" providerId="ADAL" clId="{F23A4566-3BF1-45CC-A488-8627ED4FEDCF}" dt="2023-04-23T09:17:28.767" v="5450" actId="47"/>
        <pc:sldMkLst>
          <pc:docMk/>
          <pc:sldMk cId="4093711268" sldId="261"/>
        </pc:sldMkLst>
        <pc:spChg chg="mod">
          <ac:chgData name="이정우" userId="2ac1e165-3110-4cf0-934d-6b6ac463e0e2" providerId="ADAL" clId="{F23A4566-3BF1-45CC-A488-8627ED4FEDCF}" dt="2023-04-09T04:53:06.285" v="2090" actId="20577"/>
          <ac:spMkLst>
            <pc:docMk/>
            <pc:sldMk cId="4093711268" sldId="261"/>
            <ac:spMk id="2" creationId="{001BFE68-2077-DCE3-1A9C-13F10FABB88F}"/>
          </ac:spMkLst>
        </pc:spChg>
        <pc:spChg chg="del">
          <ac:chgData name="이정우" userId="2ac1e165-3110-4cf0-934d-6b6ac463e0e2" providerId="ADAL" clId="{F23A4566-3BF1-45CC-A488-8627ED4FEDCF}" dt="2023-04-09T04:45:30.427" v="1770"/>
          <ac:spMkLst>
            <pc:docMk/>
            <pc:sldMk cId="4093711268" sldId="261"/>
            <ac:spMk id="3" creationId="{663DF106-432D-4C22-F154-84B2AFF9A866}"/>
          </ac:spMkLst>
        </pc:spChg>
        <pc:spChg chg="add mod">
          <ac:chgData name="이정우" userId="2ac1e165-3110-4cf0-934d-6b6ac463e0e2" providerId="ADAL" clId="{F23A4566-3BF1-45CC-A488-8627ED4FEDCF}" dt="2023-04-09T05:01:15.794" v="2278" actId="1076"/>
          <ac:spMkLst>
            <pc:docMk/>
            <pc:sldMk cId="4093711268" sldId="261"/>
            <ac:spMk id="10" creationId="{3BCBEDD4-601F-2EB8-B11C-23FCAA49711D}"/>
          </ac:spMkLst>
        </pc:spChg>
        <pc:spChg chg="add mod">
          <ac:chgData name="이정우" userId="2ac1e165-3110-4cf0-934d-6b6ac463e0e2" providerId="ADAL" clId="{F23A4566-3BF1-45CC-A488-8627ED4FEDCF}" dt="2023-04-09T05:01:15.794" v="2278" actId="1076"/>
          <ac:spMkLst>
            <pc:docMk/>
            <pc:sldMk cId="4093711268" sldId="261"/>
            <ac:spMk id="11" creationId="{D8491F7C-E37C-6CDE-4261-70DEC67B43F5}"/>
          </ac:spMkLst>
        </pc:spChg>
        <pc:spChg chg="add mod">
          <ac:chgData name="이정우" userId="2ac1e165-3110-4cf0-934d-6b6ac463e0e2" providerId="ADAL" clId="{F23A4566-3BF1-45CC-A488-8627ED4FEDCF}" dt="2023-04-09T05:01:20.701" v="2279" actId="1076"/>
          <ac:spMkLst>
            <pc:docMk/>
            <pc:sldMk cId="4093711268" sldId="261"/>
            <ac:spMk id="12" creationId="{2BE2FAD1-F43C-5467-559B-1C9B3CF1766F}"/>
          </ac:spMkLst>
        </pc:spChg>
        <pc:picChg chg="add mod">
          <ac:chgData name="이정우" userId="2ac1e165-3110-4cf0-934d-6b6ac463e0e2" providerId="ADAL" clId="{F23A4566-3BF1-45CC-A488-8627ED4FEDCF}" dt="2023-04-09T05:01:15.794" v="2278" actId="1076"/>
          <ac:picMkLst>
            <pc:docMk/>
            <pc:sldMk cId="4093711268" sldId="261"/>
            <ac:picMk id="5" creationId="{3E2B5EBE-83C4-AC2D-F975-53337DEC1A4D}"/>
          </ac:picMkLst>
        </pc:picChg>
        <pc:picChg chg="add del mod">
          <ac:chgData name="이정우" userId="2ac1e165-3110-4cf0-934d-6b6ac463e0e2" providerId="ADAL" clId="{F23A4566-3BF1-45CC-A488-8627ED4FEDCF}" dt="2023-04-09T04:47:49.757" v="1782" actId="478"/>
          <ac:picMkLst>
            <pc:docMk/>
            <pc:sldMk cId="4093711268" sldId="261"/>
            <ac:picMk id="7" creationId="{E01CB85B-409B-FBD3-9ABD-DFC5D6444241}"/>
          </ac:picMkLst>
        </pc:picChg>
        <pc:picChg chg="add mod">
          <ac:chgData name="이정우" userId="2ac1e165-3110-4cf0-934d-6b6ac463e0e2" providerId="ADAL" clId="{F23A4566-3BF1-45CC-A488-8627ED4FEDCF}" dt="2023-04-09T05:01:15.794" v="2278" actId="1076"/>
          <ac:picMkLst>
            <pc:docMk/>
            <pc:sldMk cId="4093711268" sldId="261"/>
            <ac:picMk id="9" creationId="{16449F79-F0EB-6E39-57FA-EEC407682D18}"/>
          </ac:picMkLst>
        </pc:picChg>
      </pc:sldChg>
      <pc:sldChg chg="addSp delSp modSp add mod">
        <pc:chgData name="이정우" userId="2ac1e165-3110-4cf0-934d-6b6ac463e0e2" providerId="ADAL" clId="{F23A4566-3BF1-45CC-A488-8627ED4FEDCF}" dt="2023-04-23T10:02:30.135" v="5847" actId="113"/>
        <pc:sldMkLst>
          <pc:docMk/>
          <pc:sldMk cId="4076441829" sldId="262"/>
        </pc:sldMkLst>
        <pc:spChg chg="mod">
          <ac:chgData name="이정우" userId="2ac1e165-3110-4cf0-934d-6b6ac463e0e2" providerId="ADAL" clId="{F23A4566-3BF1-45CC-A488-8627ED4FEDCF}" dt="2023-04-23T09:38:11.797" v="5507" actId="113"/>
          <ac:spMkLst>
            <pc:docMk/>
            <pc:sldMk cId="4076441829" sldId="262"/>
            <ac:spMk id="2" creationId="{001BFE68-2077-DCE3-1A9C-13F10FABB88F}"/>
          </ac:spMkLst>
        </pc:spChg>
        <pc:spChg chg="del mod">
          <ac:chgData name="이정우" userId="2ac1e165-3110-4cf0-934d-6b6ac463e0e2" providerId="ADAL" clId="{F23A4566-3BF1-45CC-A488-8627ED4FEDCF}" dt="2023-04-23T10:01:59.828" v="5843" actId="478"/>
          <ac:spMkLst>
            <pc:docMk/>
            <pc:sldMk cId="4076441829" sldId="262"/>
            <ac:spMk id="3" creationId="{663DF106-432D-4C22-F154-84B2AFF9A866}"/>
          </ac:spMkLst>
        </pc:spChg>
        <pc:spChg chg="del">
          <ac:chgData name="이정우" userId="2ac1e165-3110-4cf0-934d-6b6ac463e0e2" providerId="ADAL" clId="{F23A4566-3BF1-45CC-A488-8627ED4FEDCF}" dt="2023-04-23T09:37:27.739" v="5496" actId="478"/>
          <ac:spMkLst>
            <pc:docMk/>
            <pc:sldMk cId="4076441829" sldId="262"/>
            <ac:spMk id="4" creationId="{D208BA5E-C897-E10E-F5F5-4EA29FD87F7A}"/>
          </ac:spMkLst>
        </pc:spChg>
        <pc:spChg chg="add mod">
          <ac:chgData name="이정우" userId="2ac1e165-3110-4cf0-934d-6b6ac463e0e2" providerId="ADAL" clId="{F23A4566-3BF1-45CC-A488-8627ED4FEDCF}" dt="2023-04-23T09:37:27.942" v="5497"/>
          <ac:spMkLst>
            <pc:docMk/>
            <pc:sldMk cId="4076441829" sldId="262"/>
            <ac:spMk id="5" creationId="{BC87FD44-001B-5912-8EA3-7F1F2F30F3DF}"/>
          </ac:spMkLst>
        </pc:spChg>
        <pc:spChg chg="add mod">
          <ac:chgData name="이정우" userId="2ac1e165-3110-4cf0-934d-6b6ac463e0e2" providerId="ADAL" clId="{F23A4566-3BF1-45CC-A488-8627ED4FEDCF}" dt="2023-04-23T09:37:27.942" v="5497"/>
          <ac:spMkLst>
            <pc:docMk/>
            <pc:sldMk cId="4076441829" sldId="262"/>
            <ac:spMk id="6" creationId="{302F1916-7CCC-53D9-F09F-0E155A5BE381}"/>
          </ac:spMkLst>
        </pc:spChg>
        <pc:spChg chg="add mod">
          <ac:chgData name="이정우" userId="2ac1e165-3110-4cf0-934d-6b6ac463e0e2" providerId="ADAL" clId="{F23A4566-3BF1-45CC-A488-8627ED4FEDCF}" dt="2023-04-23T10:02:30.135" v="5847" actId="113"/>
          <ac:spMkLst>
            <pc:docMk/>
            <pc:sldMk cId="4076441829" sldId="262"/>
            <ac:spMk id="7" creationId="{709336BD-728F-68C8-58B8-3B120A032AE1}"/>
          </ac:spMkLst>
        </pc:spChg>
        <pc:spChg chg="add del mod">
          <ac:chgData name="이정우" userId="2ac1e165-3110-4cf0-934d-6b6ac463e0e2" providerId="ADAL" clId="{F23A4566-3BF1-45CC-A488-8627ED4FEDCF}" dt="2023-04-23T10:02:01.835" v="5844" actId="478"/>
          <ac:spMkLst>
            <pc:docMk/>
            <pc:sldMk cId="4076441829" sldId="262"/>
            <ac:spMk id="13" creationId="{8119ED3D-B772-D36C-D997-B68115C4B7ED}"/>
          </ac:spMkLst>
        </pc:spChg>
        <pc:grpChg chg="add del mod">
          <ac:chgData name="이정우" userId="2ac1e165-3110-4cf0-934d-6b6ac463e0e2" providerId="ADAL" clId="{F23A4566-3BF1-45CC-A488-8627ED4FEDCF}" dt="2023-04-16T09:37:40.671" v="3468"/>
          <ac:grpSpMkLst>
            <pc:docMk/>
            <pc:sldMk cId="4076441829" sldId="262"/>
            <ac:grpSpMk id="6" creationId="{CE049E7C-AB6D-F8DE-D8DA-CBED675DA6F4}"/>
          </ac:grpSpMkLst>
        </pc:grpChg>
        <pc:grpChg chg="add mod">
          <ac:chgData name="이정우" userId="2ac1e165-3110-4cf0-934d-6b6ac463e0e2" providerId="ADAL" clId="{F23A4566-3BF1-45CC-A488-8627ED4FEDCF}" dt="2023-04-16T09:37:42.162" v="3470"/>
          <ac:grpSpMkLst>
            <pc:docMk/>
            <pc:sldMk cId="4076441829" sldId="262"/>
            <ac:grpSpMk id="9" creationId="{7EB99D73-E8D7-C69F-3602-936BADB384E5}"/>
          </ac:grpSpMkLst>
        </pc:grpChg>
        <pc:picChg chg="add del mod">
          <ac:chgData name="이정우" userId="2ac1e165-3110-4cf0-934d-6b6ac463e0e2" providerId="ADAL" clId="{F23A4566-3BF1-45CC-A488-8627ED4FEDCF}" dt="2023-04-16T09:37:41.517" v="3469" actId="478"/>
          <ac:picMkLst>
            <pc:docMk/>
            <pc:sldMk cId="4076441829" sldId="262"/>
            <ac:picMk id="5" creationId="{48C7F82F-960D-CD8B-B11E-BB9C6B861EEA}"/>
          </ac:picMkLst>
        </pc:picChg>
        <pc:picChg chg="mod">
          <ac:chgData name="이정우" userId="2ac1e165-3110-4cf0-934d-6b6ac463e0e2" providerId="ADAL" clId="{F23A4566-3BF1-45CC-A488-8627ED4FEDCF}" dt="2023-04-16T09:37:40.335" v="3467" actId="1076"/>
          <ac:picMkLst>
            <pc:docMk/>
            <pc:sldMk cId="4076441829" sldId="262"/>
            <ac:picMk id="7" creationId="{2061254B-9D1D-5B12-8875-73CAF236C187}"/>
          </ac:picMkLst>
        </pc:picChg>
        <pc:picChg chg="mod">
          <ac:chgData name="이정우" userId="2ac1e165-3110-4cf0-934d-6b6ac463e0e2" providerId="ADAL" clId="{F23A4566-3BF1-45CC-A488-8627ED4FEDCF}" dt="2023-04-16T09:37:40.335" v="3467" actId="1076"/>
          <ac:picMkLst>
            <pc:docMk/>
            <pc:sldMk cId="4076441829" sldId="262"/>
            <ac:picMk id="8" creationId="{DB6C985B-1973-97CE-4440-1C59BED582F1}"/>
          </ac:picMkLst>
        </pc:picChg>
        <pc:picChg chg="mod">
          <ac:chgData name="이정우" userId="2ac1e165-3110-4cf0-934d-6b6ac463e0e2" providerId="ADAL" clId="{F23A4566-3BF1-45CC-A488-8627ED4FEDCF}" dt="2023-04-16T09:37:42.162" v="3470"/>
          <ac:picMkLst>
            <pc:docMk/>
            <pc:sldMk cId="4076441829" sldId="262"/>
            <ac:picMk id="10" creationId="{BF9BD154-E0C3-1CA7-52DB-D3537F45C430}"/>
          </ac:picMkLst>
        </pc:picChg>
        <pc:picChg chg="mod">
          <ac:chgData name="이정우" userId="2ac1e165-3110-4cf0-934d-6b6ac463e0e2" providerId="ADAL" clId="{F23A4566-3BF1-45CC-A488-8627ED4FEDCF}" dt="2023-04-16T09:37:42.162" v="3470"/>
          <ac:picMkLst>
            <pc:docMk/>
            <pc:sldMk cId="4076441829" sldId="262"/>
            <ac:picMk id="11" creationId="{2F7851C0-49B0-12CE-338C-0F5F79F19291}"/>
          </ac:picMkLst>
        </pc:picChg>
        <pc:picChg chg="add del mod">
          <ac:chgData name="이정우" userId="2ac1e165-3110-4cf0-934d-6b6ac463e0e2" providerId="ADAL" clId="{F23A4566-3BF1-45CC-A488-8627ED4FEDCF}" dt="2023-04-22T04:44:10.729" v="3510" actId="478"/>
          <ac:picMkLst>
            <pc:docMk/>
            <pc:sldMk cId="4076441829" sldId="262"/>
            <ac:picMk id="1026" creationId="{0AC2226B-FE95-9230-1FFB-18A0F71DB61C}"/>
          </ac:picMkLst>
        </pc:picChg>
        <pc:picChg chg="add mod">
          <ac:chgData name="이정우" userId="2ac1e165-3110-4cf0-934d-6b6ac463e0e2" providerId="ADAL" clId="{F23A4566-3BF1-45CC-A488-8627ED4FEDCF}" dt="2023-04-22T04:44:19.801" v="3514" actId="1076"/>
          <ac:picMkLst>
            <pc:docMk/>
            <pc:sldMk cId="4076441829" sldId="262"/>
            <ac:picMk id="1028" creationId="{8ACF11B8-F932-C123-3544-FE0E833ECD0D}"/>
          </ac:picMkLst>
        </pc:picChg>
        <pc:cxnChg chg="add mod">
          <ac:chgData name="이정우" userId="2ac1e165-3110-4cf0-934d-6b6ac463e0e2" providerId="ADAL" clId="{F23A4566-3BF1-45CC-A488-8627ED4FEDCF}" dt="2023-04-16T09:50:53.921" v="3498"/>
          <ac:cxnSpMkLst>
            <pc:docMk/>
            <pc:sldMk cId="4076441829" sldId="262"/>
            <ac:cxnSpMk id="12" creationId="{420F6983-393D-FA24-15FA-5A2271F936E7}"/>
          </ac:cxnSpMkLst>
        </pc:cxnChg>
      </pc:sldChg>
      <pc:sldChg chg="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3709034840" sldId="263"/>
        </pc:sldMkLst>
        <pc:spChg chg="mod">
          <ac:chgData name="이정우" userId="2ac1e165-3110-4cf0-934d-6b6ac463e0e2" providerId="ADAL" clId="{F23A4566-3BF1-45CC-A488-8627ED4FEDCF}" dt="2023-04-09T06:28:35.730" v="2614"/>
          <ac:spMkLst>
            <pc:docMk/>
            <pc:sldMk cId="3709034840" sldId="263"/>
            <ac:spMk id="2" creationId="{001BFE68-2077-DCE3-1A9C-13F10FABB88F}"/>
          </ac:spMkLst>
        </pc:spChg>
      </pc:sldChg>
      <pc:sldChg chg="addSp delSp modSp add mod setBg">
        <pc:chgData name="이정우" userId="2ac1e165-3110-4cf0-934d-6b6ac463e0e2" providerId="ADAL" clId="{F23A4566-3BF1-45CC-A488-8627ED4FEDCF}" dt="2023-04-23T09:38:08.574" v="5506" actId="113"/>
        <pc:sldMkLst>
          <pc:docMk/>
          <pc:sldMk cId="1031121043" sldId="264"/>
        </pc:sldMkLst>
        <pc:spChg chg="mod">
          <ac:chgData name="이정우" userId="2ac1e165-3110-4cf0-934d-6b6ac463e0e2" providerId="ADAL" clId="{F23A4566-3BF1-45CC-A488-8627ED4FEDCF}" dt="2023-04-23T09:38:08.574" v="5506" actId="113"/>
          <ac:spMkLst>
            <pc:docMk/>
            <pc:sldMk cId="1031121043" sldId="264"/>
            <ac:spMk id="2" creationId="{001BFE68-2077-DCE3-1A9C-13F10FABB88F}"/>
          </ac:spMkLst>
        </pc:spChg>
        <pc:spChg chg="del">
          <ac:chgData name="이정우" userId="2ac1e165-3110-4cf0-934d-6b6ac463e0e2" providerId="ADAL" clId="{F23A4566-3BF1-45CC-A488-8627ED4FEDCF}" dt="2023-04-09T03:46:28.591" v="1693" actId="478"/>
          <ac:spMkLst>
            <pc:docMk/>
            <pc:sldMk cId="1031121043" sldId="264"/>
            <ac:spMk id="3" creationId="{663DF106-432D-4C22-F154-84B2AFF9A866}"/>
          </ac:spMkLst>
        </pc:spChg>
        <pc:spChg chg="del">
          <ac:chgData name="이정우" userId="2ac1e165-3110-4cf0-934d-6b6ac463e0e2" providerId="ADAL" clId="{F23A4566-3BF1-45CC-A488-8627ED4FEDCF}" dt="2023-04-23T09:37:09.987" v="5491" actId="478"/>
          <ac:spMkLst>
            <pc:docMk/>
            <pc:sldMk cId="1031121043" sldId="264"/>
            <ac:spMk id="3" creationId="{D581A700-393F-31FF-1329-9CB10E4C2F9A}"/>
          </ac:spMkLst>
        </pc:spChg>
        <pc:spChg chg="add mod">
          <ac:chgData name="이정우" userId="2ac1e165-3110-4cf0-934d-6b6ac463e0e2" providerId="ADAL" clId="{F23A4566-3BF1-45CC-A488-8627ED4FEDCF}" dt="2023-04-23T09:37:10.286" v="5492"/>
          <ac:spMkLst>
            <pc:docMk/>
            <pc:sldMk cId="1031121043" sldId="264"/>
            <ac:spMk id="4" creationId="{C48F8D5F-8595-B9CC-DC1B-967E96E7A6C6}"/>
          </ac:spMkLst>
        </pc:spChg>
        <pc:spChg chg="add mod">
          <ac:chgData name="이정우" userId="2ac1e165-3110-4cf0-934d-6b6ac463e0e2" providerId="ADAL" clId="{F23A4566-3BF1-45CC-A488-8627ED4FEDCF}" dt="2023-04-23T09:37:10.286" v="5492"/>
          <ac:spMkLst>
            <pc:docMk/>
            <pc:sldMk cId="1031121043" sldId="264"/>
            <ac:spMk id="5" creationId="{4C60A1A2-976B-92B3-7F09-0495BA6F04F4}"/>
          </ac:spMkLst>
        </pc:spChg>
        <pc:spChg chg="add del">
          <ac:chgData name="이정우" userId="2ac1e165-3110-4cf0-934d-6b6ac463e0e2" providerId="ADAL" clId="{F23A4566-3BF1-45CC-A488-8627ED4FEDCF}" dt="2023-04-09T04:19:30.127" v="1728" actId="26606"/>
          <ac:spMkLst>
            <pc:docMk/>
            <pc:sldMk cId="1031121043" sldId="264"/>
            <ac:spMk id="10" creationId="{1707FC24-6981-43D9-B525-C7832BA22463}"/>
          </ac:spMkLst>
        </pc:spChg>
        <pc:grpChg chg="add del mod">
          <ac:chgData name="이정우" userId="2ac1e165-3110-4cf0-934d-6b6ac463e0e2" providerId="ADAL" clId="{F23A4566-3BF1-45CC-A488-8627ED4FEDCF}" dt="2023-04-16T09:37:32.647" v="3462"/>
          <ac:grpSpMkLst>
            <pc:docMk/>
            <pc:sldMk cId="1031121043" sldId="264"/>
            <ac:grpSpMk id="5" creationId="{370BFD39-09C9-2FB8-DD65-01242AD27B45}"/>
          </ac:grpSpMkLst>
        </pc:grpChg>
        <pc:grpChg chg="add mod">
          <ac:chgData name="이정우" userId="2ac1e165-3110-4cf0-934d-6b6ac463e0e2" providerId="ADAL" clId="{F23A4566-3BF1-45CC-A488-8627ED4FEDCF}" dt="2023-04-16T09:37:33.480" v="3464"/>
          <ac:grpSpMkLst>
            <pc:docMk/>
            <pc:sldMk cId="1031121043" sldId="264"/>
            <ac:grpSpMk id="8" creationId="{FB1570B7-5E1E-F468-DC50-06BAEB7F0976}"/>
          </ac:grpSpMkLst>
        </pc:grpChg>
        <pc:picChg chg="add del mod">
          <ac:chgData name="이정우" userId="2ac1e165-3110-4cf0-934d-6b6ac463e0e2" providerId="ADAL" clId="{F23A4566-3BF1-45CC-A488-8627ED4FEDCF}" dt="2023-04-16T09:37:33.350" v="3463" actId="478"/>
          <ac:picMkLst>
            <pc:docMk/>
            <pc:sldMk cId="1031121043" sldId="264"/>
            <ac:picMk id="4" creationId="{9DC90E62-E102-EF8F-C376-6343A44AC72B}"/>
          </ac:picMkLst>
        </pc:picChg>
        <pc:picChg chg="add del mod">
          <ac:chgData name="이정우" userId="2ac1e165-3110-4cf0-934d-6b6ac463e0e2" providerId="ADAL" clId="{F23A4566-3BF1-45CC-A488-8627ED4FEDCF}" dt="2023-04-09T04:20:37.878" v="1739" actId="478"/>
          <ac:picMkLst>
            <pc:docMk/>
            <pc:sldMk cId="1031121043" sldId="264"/>
            <ac:picMk id="5" creationId="{94CF7257-64B2-CCBD-A3FB-1400C9901868}"/>
          </ac:picMkLst>
        </pc:picChg>
        <pc:picChg chg="mod">
          <ac:chgData name="이정우" userId="2ac1e165-3110-4cf0-934d-6b6ac463e0e2" providerId="ADAL" clId="{F23A4566-3BF1-45CC-A488-8627ED4FEDCF}" dt="2023-04-16T09:37:31.568" v="3461"/>
          <ac:picMkLst>
            <pc:docMk/>
            <pc:sldMk cId="1031121043" sldId="264"/>
            <ac:picMk id="6" creationId="{7E60E2E5-AA1C-A9B6-E9A8-D04D28A82B05}"/>
          </ac:picMkLst>
        </pc:picChg>
        <pc:picChg chg="mod">
          <ac:chgData name="이정우" userId="2ac1e165-3110-4cf0-934d-6b6ac463e0e2" providerId="ADAL" clId="{F23A4566-3BF1-45CC-A488-8627ED4FEDCF}" dt="2023-04-16T09:37:31.568" v="3461"/>
          <ac:picMkLst>
            <pc:docMk/>
            <pc:sldMk cId="1031121043" sldId="264"/>
            <ac:picMk id="7" creationId="{22F0BC74-3982-303F-0254-A298C48C3657}"/>
          </ac:picMkLst>
        </pc:picChg>
        <pc:picChg chg="add del mod">
          <ac:chgData name="이정우" userId="2ac1e165-3110-4cf0-934d-6b6ac463e0e2" providerId="ADAL" clId="{F23A4566-3BF1-45CC-A488-8627ED4FEDCF}" dt="2023-04-09T04:38:24.829" v="1746" actId="478"/>
          <ac:picMkLst>
            <pc:docMk/>
            <pc:sldMk cId="1031121043" sldId="264"/>
            <ac:picMk id="7" creationId="{E21FAEF5-6A3E-D66B-8B6F-AC9E9915202F}"/>
          </ac:picMkLst>
        </pc:picChg>
        <pc:picChg chg="mod">
          <ac:chgData name="이정우" userId="2ac1e165-3110-4cf0-934d-6b6ac463e0e2" providerId="ADAL" clId="{F23A4566-3BF1-45CC-A488-8627ED4FEDCF}" dt="2023-04-16T09:37:33.480" v="3464"/>
          <ac:picMkLst>
            <pc:docMk/>
            <pc:sldMk cId="1031121043" sldId="264"/>
            <ac:picMk id="9" creationId="{B5CF4487-F237-4736-D724-5465897D69F5}"/>
          </ac:picMkLst>
        </pc:picChg>
        <pc:picChg chg="add del mod">
          <ac:chgData name="이정우" userId="2ac1e165-3110-4cf0-934d-6b6ac463e0e2" providerId="ADAL" clId="{F23A4566-3BF1-45CC-A488-8627ED4FEDCF}" dt="2023-04-09T04:40:22.733" v="1762" actId="478"/>
          <ac:picMkLst>
            <pc:docMk/>
            <pc:sldMk cId="1031121043" sldId="264"/>
            <ac:picMk id="9" creationId="{C6F76203-FF5A-891C-E310-B8FC79DEFF5F}"/>
          </ac:picMkLst>
        </pc:picChg>
        <pc:picChg chg="mod">
          <ac:chgData name="이정우" userId="2ac1e165-3110-4cf0-934d-6b6ac463e0e2" providerId="ADAL" clId="{F23A4566-3BF1-45CC-A488-8627ED4FEDCF}" dt="2023-04-16T09:37:33.480" v="3464"/>
          <ac:picMkLst>
            <pc:docMk/>
            <pc:sldMk cId="1031121043" sldId="264"/>
            <ac:picMk id="10" creationId="{BE119DD1-EDBA-302D-9139-AD2E613EFACA}"/>
          </ac:picMkLst>
        </pc:picChg>
        <pc:picChg chg="add mod">
          <ac:chgData name="이정우" userId="2ac1e165-3110-4cf0-934d-6b6ac463e0e2" providerId="ADAL" clId="{F23A4566-3BF1-45CC-A488-8627ED4FEDCF}" dt="2023-04-23T09:37:22.913" v="5495" actId="1076"/>
          <ac:picMkLst>
            <pc:docMk/>
            <pc:sldMk cId="1031121043" sldId="264"/>
            <ac:picMk id="12" creationId="{1DE84906-DB11-CA62-DB7A-196F0908D8BC}"/>
          </ac:picMkLst>
        </pc:picChg>
        <pc:cxnChg chg="add mod">
          <ac:chgData name="이정우" userId="2ac1e165-3110-4cf0-934d-6b6ac463e0e2" providerId="ADAL" clId="{F23A4566-3BF1-45CC-A488-8627ED4FEDCF}" dt="2023-04-16T09:50:52.144" v="3497"/>
          <ac:cxnSpMkLst>
            <pc:docMk/>
            <pc:sldMk cId="1031121043" sldId="264"/>
            <ac:cxnSpMk id="11" creationId="{496EBD3D-8990-A041-F611-5F9ADA4E94C5}"/>
          </ac:cxnSpMkLst>
        </pc:cxnChg>
      </pc:sldChg>
      <pc:sldChg chg="addSp delSp modSp add del mod modShow">
        <pc:chgData name="이정우" userId="2ac1e165-3110-4cf0-934d-6b6ac463e0e2" providerId="ADAL" clId="{F23A4566-3BF1-45CC-A488-8627ED4FEDCF}" dt="2023-04-23T09:17:30.750" v="5451" actId="47"/>
        <pc:sldMkLst>
          <pc:docMk/>
          <pc:sldMk cId="2045137877" sldId="265"/>
        </pc:sldMkLst>
        <pc:spChg chg="add del mod">
          <ac:chgData name="이정우" userId="2ac1e165-3110-4cf0-934d-6b6ac463e0e2" providerId="ADAL" clId="{F23A4566-3BF1-45CC-A488-8627ED4FEDCF}" dt="2023-04-09T04:53:24.260" v="2094" actId="478"/>
          <ac:spMkLst>
            <pc:docMk/>
            <pc:sldMk cId="2045137877" sldId="265"/>
            <ac:spMk id="4" creationId="{6E9D9256-27C5-3F1B-A7CA-63672C51EC04}"/>
          </ac:spMkLst>
        </pc:spChg>
        <pc:spChg chg="mod">
          <ac:chgData name="이정우" userId="2ac1e165-3110-4cf0-934d-6b6ac463e0e2" providerId="ADAL" clId="{F23A4566-3BF1-45CC-A488-8627ED4FEDCF}" dt="2023-04-09T05:00:53.710" v="2277" actId="1076"/>
          <ac:spMkLst>
            <pc:docMk/>
            <pc:sldMk cId="2045137877" sldId="265"/>
            <ac:spMk id="10" creationId="{3BCBEDD4-601F-2EB8-B11C-23FCAA49711D}"/>
          </ac:spMkLst>
        </pc:spChg>
        <pc:spChg chg="del">
          <ac:chgData name="이정우" userId="2ac1e165-3110-4cf0-934d-6b6ac463e0e2" providerId="ADAL" clId="{F23A4566-3BF1-45CC-A488-8627ED4FEDCF}" dt="2023-04-09T04:59:40.901" v="2143" actId="478"/>
          <ac:spMkLst>
            <pc:docMk/>
            <pc:sldMk cId="2045137877" sldId="265"/>
            <ac:spMk id="11" creationId="{D8491F7C-E37C-6CDE-4261-70DEC67B43F5}"/>
          </ac:spMkLst>
        </pc:spChg>
        <pc:spChg chg="mod">
          <ac:chgData name="이정우" userId="2ac1e165-3110-4cf0-934d-6b6ac463e0e2" providerId="ADAL" clId="{F23A4566-3BF1-45CC-A488-8627ED4FEDCF}" dt="2023-04-09T05:01:23.860" v="2280" actId="1076"/>
          <ac:spMkLst>
            <pc:docMk/>
            <pc:sldMk cId="2045137877" sldId="265"/>
            <ac:spMk id="12" creationId="{2BE2FAD1-F43C-5467-559B-1C9B3CF1766F}"/>
          </ac:spMkLst>
        </pc:spChg>
        <pc:picChg chg="del">
          <ac:chgData name="이정우" userId="2ac1e165-3110-4cf0-934d-6b6ac463e0e2" providerId="ADAL" clId="{F23A4566-3BF1-45CC-A488-8627ED4FEDCF}" dt="2023-04-09T04:53:21.670" v="2093" actId="478"/>
          <ac:picMkLst>
            <pc:docMk/>
            <pc:sldMk cId="2045137877" sldId="265"/>
            <ac:picMk id="5" creationId="{3E2B5EBE-83C4-AC2D-F975-53337DEC1A4D}"/>
          </ac:picMkLst>
        </pc:picChg>
        <pc:picChg chg="add mod">
          <ac:chgData name="이정우" userId="2ac1e165-3110-4cf0-934d-6b6ac463e0e2" providerId="ADAL" clId="{F23A4566-3BF1-45CC-A488-8627ED4FEDCF}" dt="2023-04-09T05:00:51.201" v="2276" actId="1076"/>
          <ac:picMkLst>
            <pc:docMk/>
            <pc:sldMk cId="2045137877" sldId="265"/>
            <ac:picMk id="7" creationId="{AEF5B965-D0A1-E502-9E04-815D626382B3}"/>
          </ac:picMkLst>
        </pc:picChg>
        <pc:picChg chg="del">
          <ac:chgData name="이정우" userId="2ac1e165-3110-4cf0-934d-6b6ac463e0e2" providerId="ADAL" clId="{F23A4566-3BF1-45CC-A488-8627ED4FEDCF}" dt="2023-04-09T04:53:20.453" v="2092" actId="478"/>
          <ac:picMkLst>
            <pc:docMk/>
            <pc:sldMk cId="2045137877" sldId="265"/>
            <ac:picMk id="9" creationId="{16449F79-F0EB-6E39-57FA-EEC407682D18}"/>
          </ac:picMkLst>
        </pc:picChg>
      </pc:sldChg>
      <pc:sldChg chg="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4133190896" sldId="266"/>
        </pc:sldMkLst>
        <pc:spChg chg="mod">
          <ac:chgData name="이정우" userId="2ac1e165-3110-4cf0-934d-6b6ac463e0e2" providerId="ADAL" clId="{F23A4566-3BF1-45CC-A488-8627ED4FEDCF}" dt="2023-04-09T06:28:47.481" v="2632"/>
          <ac:spMkLst>
            <pc:docMk/>
            <pc:sldMk cId="4133190896" sldId="266"/>
            <ac:spMk id="2" creationId="{001BFE68-2077-DCE3-1A9C-13F10FABB88F}"/>
          </ac:spMkLst>
        </pc:spChg>
      </pc:sldChg>
      <pc:sldChg chg="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3178774622" sldId="267"/>
        </pc:sldMkLst>
        <pc:spChg chg="mod">
          <ac:chgData name="이정우" userId="2ac1e165-3110-4cf0-934d-6b6ac463e0e2" providerId="ADAL" clId="{F23A4566-3BF1-45CC-A488-8627ED4FEDCF}" dt="2023-04-09T06:28:59.795" v="2652"/>
          <ac:spMkLst>
            <pc:docMk/>
            <pc:sldMk cId="3178774622" sldId="267"/>
            <ac:spMk id="2" creationId="{001BFE68-2077-DCE3-1A9C-13F10FABB88F}"/>
          </ac:spMkLst>
        </pc:spChg>
      </pc:sldChg>
      <pc:sldChg chg="modSp add del mod ord">
        <pc:chgData name="이정우" userId="2ac1e165-3110-4cf0-934d-6b6ac463e0e2" providerId="ADAL" clId="{F23A4566-3BF1-45CC-A488-8627ED4FEDCF}" dt="2023-04-09T09:39:25.139" v="3082" actId="47"/>
        <pc:sldMkLst>
          <pc:docMk/>
          <pc:sldMk cId="589831790" sldId="268"/>
        </pc:sldMkLst>
        <pc:spChg chg="mod">
          <ac:chgData name="이정우" userId="2ac1e165-3110-4cf0-934d-6b6ac463e0e2" providerId="ADAL" clId="{F23A4566-3BF1-45CC-A488-8627ED4FEDCF}" dt="2023-04-09T06:29:10.126" v="2660"/>
          <ac:spMkLst>
            <pc:docMk/>
            <pc:sldMk cId="589831790" sldId="268"/>
            <ac:spMk id="2" creationId="{001BFE68-2077-DCE3-1A9C-13F10FABB88F}"/>
          </ac:spMkLst>
        </pc:spChg>
      </pc:sldChg>
      <pc:sldChg chg="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1965966057" sldId="269"/>
        </pc:sldMkLst>
        <pc:spChg chg="mod">
          <ac:chgData name="이정우" userId="2ac1e165-3110-4cf0-934d-6b6ac463e0e2" providerId="ADAL" clId="{F23A4566-3BF1-45CC-A488-8627ED4FEDCF}" dt="2023-04-09T09:29:19.281" v="2774"/>
          <ac:spMkLst>
            <pc:docMk/>
            <pc:sldMk cId="1965966057" sldId="269"/>
            <ac:spMk id="2" creationId="{001BFE68-2077-DCE3-1A9C-13F10FABB88F}"/>
          </ac:spMkLst>
        </pc:spChg>
      </pc:sldChg>
      <pc:sldChg chg="modSp add del mod ord">
        <pc:chgData name="이정우" userId="2ac1e165-3110-4cf0-934d-6b6ac463e0e2" providerId="ADAL" clId="{F23A4566-3BF1-45CC-A488-8627ED4FEDCF}" dt="2023-04-09T09:39:25.139" v="3082" actId="47"/>
        <pc:sldMkLst>
          <pc:docMk/>
          <pc:sldMk cId="433914334" sldId="270"/>
        </pc:sldMkLst>
        <pc:spChg chg="mod">
          <ac:chgData name="이정우" userId="2ac1e165-3110-4cf0-934d-6b6ac463e0e2" providerId="ADAL" clId="{F23A4566-3BF1-45CC-A488-8627ED4FEDCF}" dt="2023-04-09T09:03:10.975" v="2685"/>
          <ac:spMkLst>
            <pc:docMk/>
            <pc:sldMk cId="433914334" sldId="270"/>
            <ac:spMk id="2" creationId="{001BFE68-2077-DCE3-1A9C-13F10FABB88F}"/>
          </ac:spMkLst>
        </pc:spChg>
      </pc:sldChg>
      <pc:sldChg chg="addSp delSp modSp new mod ord setBg">
        <pc:chgData name="이정우" userId="2ac1e165-3110-4cf0-934d-6b6ac463e0e2" providerId="ADAL" clId="{F23A4566-3BF1-45CC-A488-8627ED4FEDCF}" dt="2023-04-23T09:38:32.746" v="5513" actId="113"/>
        <pc:sldMkLst>
          <pc:docMk/>
          <pc:sldMk cId="531985000" sldId="271"/>
        </pc:sldMkLst>
        <pc:spChg chg="del mod">
          <ac:chgData name="이정우" userId="2ac1e165-3110-4cf0-934d-6b6ac463e0e2" providerId="ADAL" clId="{F23A4566-3BF1-45CC-A488-8627ED4FEDCF}" dt="2023-04-23T09:34:34.100" v="5471" actId="478"/>
          <ac:spMkLst>
            <pc:docMk/>
            <pc:sldMk cId="531985000" sldId="271"/>
            <ac:spMk id="2" creationId="{7ADD9181-F9D6-D647-8DCA-CA7554AA68D1}"/>
          </ac:spMkLst>
        </pc:spChg>
        <pc:spChg chg="del">
          <ac:chgData name="이정우" userId="2ac1e165-3110-4cf0-934d-6b6ac463e0e2" providerId="ADAL" clId="{F23A4566-3BF1-45CC-A488-8627ED4FEDCF}" dt="2023-04-09T09:03:19.238" v="2689" actId="478"/>
          <ac:spMkLst>
            <pc:docMk/>
            <pc:sldMk cId="531985000" sldId="271"/>
            <ac:spMk id="3" creationId="{59247615-3D9E-22F9-72B1-82D9B6636D88}"/>
          </ac:spMkLst>
        </pc:spChg>
        <pc:spChg chg="del">
          <ac:chgData name="이정우" userId="2ac1e165-3110-4cf0-934d-6b6ac463e0e2" providerId="ADAL" clId="{F23A4566-3BF1-45CC-A488-8627ED4FEDCF}" dt="2023-04-16T09:09:13.453" v="3322" actId="478"/>
          <ac:spMkLst>
            <pc:docMk/>
            <pc:sldMk cId="531985000" sldId="271"/>
            <ac:spMk id="3" creationId="{65E57021-B9E6-12B6-57E2-2C081B92C534}"/>
          </ac:spMkLst>
        </pc:spChg>
        <pc:spChg chg="add del mod">
          <ac:chgData name="이정우" userId="2ac1e165-3110-4cf0-934d-6b6ac463e0e2" providerId="ADAL" clId="{F23A4566-3BF1-45CC-A488-8627ED4FEDCF}" dt="2023-04-23T09:34:35.995" v="5473" actId="478"/>
          <ac:spMkLst>
            <pc:docMk/>
            <pc:sldMk cId="531985000" sldId="271"/>
            <ac:spMk id="4" creationId="{930A23E8-A76F-2223-C319-E32F2A5E9CAF}"/>
          </ac:spMkLst>
        </pc:spChg>
        <pc:spChg chg="add mod">
          <ac:chgData name="이정우" userId="2ac1e165-3110-4cf0-934d-6b6ac463e0e2" providerId="ADAL" clId="{F23A4566-3BF1-45CC-A488-8627ED4FEDCF}" dt="2023-04-23T09:38:32.746" v="5513" actId="113"/>
          <ac:spMkLst>
            <pc:docMk/>
            <pc:sldMk cId="531985000" sldId="271"/>
            <ac:spMk id="5" creationId="{6751BC84-188C-360D-3BE2-743CCE3FEAFC}"/>
          </ac:spMkLst>
        </pc:spChg>
      </pc:sldChg>
      <pc:sldChg chg="add del">
        <pc:chgData name="이정우" userId="2ac1e165-3110-4cf0-934d-6b6ac463e0e2" providerId="ADAL" clId="{F23A4566-3BF1-45CC-A488-8627ED4FEDCF}" dt="2023-04-09T09:03:16.327" v="2687"/>
        <pc:sldMkLst>
          <pc:docMk/>
          <pc:sldMk cId="2927042574" sldId="271"/>
        </pc:sldMkLst>
      </pc:sldChg>
      <pc:sldChg chg="addSp delSp modSp new del mod setBg setClrOvrMap">
        <pc:chgData name="이정우" userId="2ac1e165-3110-4cf0-934d-6b6ac463e0e2" providerId="ADAL" clId="{F23A4566-3BF1-45CC-A488-8627ED4FEDCF}" dt="2023-04-23T09:34:41.559" v="5475" actId="47"/>
        <pc:sldMkLst>
          <pc:docMk/>
          <pc:sldMk cId="179098643" sldId="272"/>
        </pc:sldMkLst>
        <pc:spChg chg="mod">
          <ac:chgData name="이정우" userId="2ac1e165-3110-4cf0-934d-6b6ac463e0e2" providerId="ADAL" clId="{F23A4566-3BF1-45CC-A488-8627ED4FEDCF}" dt="2023-04-16T09:38:13.787" v="3481" actId="26606"/>
          <ac:spMkLst>
            <pc:docMk/>
            <pc:sldMk cId="179098643" sldId="272"/>
            <ac:spMk id="2" creationId="{D8E4CB7A-E05F-ABCD-2AD0-32FD5DB88FE1}"/>
          </ac:spMkLst>
        </pc:spChg>
        <pc:spChg chg="del">
          <ac:chgData name="이정우" userId="2ac1e165-3110-4cf0-934d-6b6ac463e0e2" providerId="ADAL" clId="{F23A4566-3BF1-45CC-A488-8627ED4FEDCF}" dt="2023-04-16T09:09:15.398" v="3323" actId="478"/>
          <ac:spMkLst>
            <pc:docMk/>
            <pc:sldMk cId="179098643" sldId="272"/>
            <ac:spMk id="3" creationId="{C043F154-BE81-A218-7FC4-2BA7DD8C70BA}"/>
          </ac:spMkLst>
        </pc:spChg>
        <pc:spChg chg="del">
          <ac:chgData name="이정우" userId="2ac1e165-3110-4cf0-934d-6b6ac463e0e2" providerId="ADAL" clId="{F23A4566-3BF1-45CC-A488-8627ED4FEDCF}" dt="2023-04-09T09:25:47.869" v="2711" actId="478"/>
          <ac:spMkLst>
            <pc:docMk/>
            <pc:sldMk cId="179098643" sldId="272"/>
            <ac:spMk id="3" creationId="{CFC35E22-0C09-60C1-2520-ECA0291E0747}"/>
          </ac:spMkLst>
        </pc:spChg>
        <pc:spChg chg="add">
          <ac:chgData name="이정우" userId="2ac1e165-3110-4cf0-934d-6b6ac463e0e2" providerId="ADAL" clId="{F23A4566-3BF1-45CC-A488-8627ED4FEDCF}" dt="2023-04-16T09:38:13.787" v="3481" actId="26606"/>
          <ac:spMkLst>
            <pc:docMk/>
            <pc:sldMk cId="179098643" sldId="272"/>
            <ac:spMk id="8" creationId="{71B2258F-86CA-4D4D-8270-BC05FCDEBFB3}"/>
          </ac:spMkLst>
        </pc:spChg>
        <pc:picChg chg="add del mod">
          <ac:chgData name="이정우" userId="2ac1e165-3110-4cf0-934d-6b6ac463e0e2" providerId="ADAL" clId="{F23A4566-3BF1-45CC-A488-8627ED4FEDCF}" dt="2023-04-16T09:09:08.989" v="3321"/>
          <ac:picMkLst>
            <pc:docMk/>
            <pc:sldMk cId="179098643" sldId="272"/>
            <ac:picMk id="4" creationId="{520F7E80-B0AC-151B-8BF2-38794CB35262}"/>
          </ac:picMkLst>
        </pc:picChg>
        <pc:picChg chg="add del">
          <ac:chgData name="이정우" userId="2ac1e165-3110-4cf0-934d-6b6ac463e0e2" providerId="ADAL" clId="{F23A4566-3BF1-45CC-A488-8627ED4FEDCF}" dt="2023-04-16T09:38:13.782" v="3480" actId="26606"/>
          <ac:picMkLst>
            <pc:docMk/>
            <pc:sldMk cId="179098643" sldId="272"/>
            <ac:picMk id="5" creationId="{D14BCE0F-7D86-B361-505E-8FC07E3FFD2E}"/>
          </ac:picMkLst>
        </pc:picChg>
        <pc:picChg chg="add del">
          <ac:chgData name="이정우" userId="2ac1e165-3110-4cf0-934d-6b6ac463e0e2" providerId="ADAL" clId="{F23A4566-3BF1-45CC-A488-8627ED4FEDCF}" dt="2023-04-23T09:32:23.322" v="5467" actId="478"/>
          <ac:picMkLst>
            <pc:docMk/>
            <pc:sldMk cId="179098643" sldId="272"/>
            <ac:picMk id="7" creationId="{EB730DC8-E667-8A8C-DC57-2B298423A558}"/>
          </ac:picMkLst>
        </pc:picChg>
      </pc:sldChg>
      <pc:sldChg chg="addSp delSp modSp add mod modNotesTx">
        <pc:chgData name="이정우" userId="2ac1e165-3110-4cf0-934d-6b6ac463e0e2" providerId="ADAL" clId="{F23A4566-3BF1-45CC-A488-8627ED4FEDCF}" dt="2023-04-23T09:41:08.851" v="5541" actId="1076"/>
        <pc:sldMkLst>
          <pc:docMk/>
          <pc:sldMk cId="1270674767" sldId="273"/>
        </pc:sldMkLst>
        <pc:spChg chg="mod">
          <ac:chgData name="이정우" userId="2ac1e165-3110-4cf0-934d-6b6ac463e0e2" providerId="ADAL" clId="{F23A4566-3BF1-45CC-A488-8627ED4FEDCF}" dt="2023-04-23T09:38:14.550" v="5508" actId="113"/>
          <ac:spMkLst>
            <pc:docMk/>
            <pc:sldMk cId="1270674767" sldId="273"/>
            <ac:spMk id="2" creationId="{001BFE68-2077-DCE3-1A9C-13F10FABB88F}"/>
          </ac:spMkLst>
        </pc:spChg>
        <pc:spChg chg="add del mod">
          <ac:chgData name="이정우" userId="2ac1e165-3110-4cf0-934d-6b6ac463e0e2" providerId="ADAL" clId="{F23A4566-3BF1-45CC-A488-8627ED4FEDCF}" dt="2023-04-23T09:28:11.054" v="5461"/>
          <ac:spMkLst>
            <pc:docMk/>
            <pc:sldMk cId="1270674767" sldId="273"/>
            <ac:spMk id="3" creationId="{137431EB-550F-387E-247F-27A66EC936A6}"/>
          </ac:spMkLst>
        </pc:spChg>
        <pc:spChg chg="del">
          <ac:chgData name="이정우" userId="2ac1e165-3110-4cf0-934d-6b6ac463e0e2" providerId="ADAL" clId="{F23A4566-3BF1-45CC-A488-8627ED4FEDCF}" dt="2023-04-09T09:40:31.968" v="3177" actId="478"/>
          <ac:spMkLst>
            <pc:docMk/>
            <pc:sldMk cId="1270674767" sldId="273"/>
            <ac:spMk id="3" creationId="{663DF106-432D-4C22-F154-84B2AFF9A866}"/>
          </ac:spMkLst>
        </pc:spChg>
        <pc:spChg chg="add mod">
          <ac:chgData name="이정우" userId="2ac1e165-3110-4cf0-934d-6b6ac463e0e2" providerId="ADAL" clId="{F23A4566-3BF1-45CC-A488-8627ED4FEDCF}" dt="2023-04-23T09:37:32.158" v="5499"/>
          <ac:spMkLst>
            <pc:docMk/>
            <pc:sldMk cId="1270674767" sldId="273"/>
            <ac:spMk id="4" creationId="{7D05EA25-4465-CDD3-3493-78540D5DAC22}"/>
          </ac:spMkLst>
        </pc:spChg>
        <pc:spChg chg="add del mod">
          <ac:chgData name="이정우" userId="2ac1e165-3110-4cf0-934d-6b6ac463e0e2" providerId="ADAL" clId="{F23A4566-3BF1-45CC-A488-8627ED4FEDCF}" dt="2023-04-09T09:41:12.724" v="3235" actId="478"/>
          <ac:spMkLst>
            <pc:docMk/>
            <pc:sldMk cId="1270674767" sldId="273"/>
            <ac:spMk id="5" creationId="{6AB1EB97-A443-D522-2E7B-5C416CCCC983}"/>
          </ac:spMkLst>
        </pc:spChg>
        <pc:spChg chg="add del mod">
          <ac:chgData name="이정우" userId="2ac1e165-3110-4cf0-934d-6b6ac463e0e2" providerId="ADAL" clId="{F23A4566-3BF1-45CC-A488-8627ED4FEDCF}" dt="2023-04-16T09:07:57.725" v="3280" actId="478"/>
          <ac:spMkLst>
            <pc:docMk/>
            <pc:sldMk cId="1270674767" sldId="273"/>
            <ac:spMk id="6" creationId="{1EDE7DF1-9C29-AA0B-1EC6-4B6BFD1689A6}"/>
          </ac:spMkLst>
        </pc:spChg>
        <pc:spChg chg="add mod">
          <ac:chgData name="이정우" userId="2ac1e165-3110-4cf0-934d-6b6ac463e0e2" providerId="ADAL" clId="{F23A4566-3BF1-45CC-A488-8627ED4FEDCF}" dt="2023-04-23T09:37:32.158" v="5499"/>
          <ac:spMkLst>
            <pc:docMk/>
            <pc:sldMk cId="1270674767" sldId="273"/>
            <ac:spMk id="6" creationId="{4388BB6D-680A-2FB4-7790-90721FA17687}"/>
          </ac:spMkLst>
        </pc:spChg>
        <pc:spChg chg="del">
          <ac:chgData name="이정우" userId="2ac1e165-3110-4cf0-934d-6b6ac463e0e2" providerId="ADAL" clId="{F23A4566-3BF1-45CC-A488-8627ED4FEDCF}" dt="2023-04-23T09:37:32.019" v="5498" actId="478"/>
          <ac:spMkLst>
            <pc:docMk/>
            <pc:sldMk cId="1270674767" sldId="273"/>
            <ac:spMk id="7" creationId="{9194BECE-1923-81A9-12DA-1E3F88F4E7BE}"/>
          </ac:spMkLst>
        </pc:spChg>
        <pc:grpChg chg="add mod">
          <ac:chgData name="이정우" userId="2ac1e165-3110-4cf0-934d-6b6ac463e0e2" providerId="ADAL" clId="{F23A4566-3BF1-45CC-A488-8627ED4FEDCF}" dt="2023-04-16T09:37:44.241" v="3472"/>
          <ac:grpSpMkLst>
            <pc:docMk/>
            <pc:sldMk cId="1270674767" sldId="273"/>
            <ac:grpSpMk id="5" creationId="{3EF45AAE-34AC-81FF-C082-48819591817E}"/>
          </ac:grpSpMkLst>
        </pc:grpChg>
        <pc:graphicFrameChg chg="add del mod">
          <ac:chgData name="이정우" userId="2ac1e165-3110-4cf0-934d-6b6ac463e0e2" providerId="ADAL" clId="{F23A4566-3BF1-45CC-A488-8627ED4FEDCF}" dt="2023-04-15T16:11:08.288" v="3253" actId="478"/>
          <ac:graphicFrameMkLst>
            <pc:docMk/>
            <pc:sldMk cId="1270674767" sldId="273"/>
            <ac:graphicFrameMk id="8" creationId="{3FB2B1A9-49EE-8176-D676-88DE0CCE9A16}"/>
          </ac:graphicFrameMkLst>
        </pc:graphicFrameChg>
        <pc:picChg chg="add del mod">
          <ac:chgData name="이정우" userId="2ac1e165-3110-4cf0-934d-6b6ac463e0e2" providerId="ADAL" clId="{F23A4566-3BF1-45CC-A488-8627ED4FEDCF}" dt="2023-04-16T09:37:44.005" v="3471" actId="478"/>
          <ac:picMkLst>
            <pc:docMk/>
            <pc:sldMk cId="1270674767" sldId="273"/>
            <ac:picMk id="3" creationId="{729BB539-FF17-B33B-CE9E-54EB49556B8D}"/>
          </ac:picMkLst>
        </pc:picChg>
        <pc:picChg chg="add del mod">
          <ac:chgData name="이정우" userId="2ac1e165-3110-4cf0-934d-6b6ac463e0e2" providerId="ADAL" clId="{F23A4566-3BF1-45CC-A488-8627ED4FEDCF}" dt="2023-04-16T09:07:56.254" v="3279" actId="478"/>
          <ac:picMkLst>
            <pc:docMk/>
            <pc:sldMk cId="1270674767" sldId="273"/>
            <ac:picMk id="4" creationId="{745A062A-2D84-9FD7-DF9D-AF9EA20234A2}"/>
          </ac:picMkLst>
        </pc:picChg>
        <pc:picChg chg="mod">
          <ac:chgData name="이정우" userId="2ac1e165-3110-4cf0-934d-6b6ac463e0e2" providerId="ADAL" clId="{F23A4566-3BF1-45CC-A488-8627ED4FEDCF}" dt="2023-04-16T09:37:44.241" v="3472"/>
          <ac:picMkLst>
            <pc:docMk/>
            <pc:sldMk cId="1270674767" sldId="273"/>
            <ac:picMk id="8" creationId="{9EFDD4F4-AABF-2D7E-DA18-14F51463B2D5}"/>
          </ac:picMkLst>
        </pc:picChg>
        <pc:picChg chg="mod">
          <ac:chgData name="이정우" userId="2ac1e165-3110-4cf0-934d-6b6ac463e0e2" providerId="ADAL" clId="{F23A4566-3BF1-45CC-A488-8627ED4FEDCF}" dt="2023-04-16T09:37:44.241" v="3472"/>
          <ac:picMkLst>
            <pc:docMk/>
            <pc:sldMk cId="1270674767" sldId="273"/>
            <ac:picMk id="9" creationId="{4343650F-2918-FE36-B710-0396FEC0366F}"/>
          </ac:picMkLst>
        </pc:picChg>
        <pc:picChg chg="add mod">
          <ac:chgData name="이정우" userId="2ac1e165-3110-4cf0-934d-6b6ac463e0e2" providerId="ADAL" clId="{F23A4566-3BF1-45CC-A488-8627ED4FEDCF}" dt="2023-04-23T09:41:08.851" v="5541" actId="1076"/>
          <ac:picMkLst>
            <pc:docMk/>
            <pc:sldMk cId="1270674767" sldId="273"/>
            <ac:picMk id="2050" creationId="{8D6B8F2C-F703-CAD6-50BC-01479BA2A3F6}"/>
          </ac:picMkLst>
        </pc:picChg>
        <pc:picChg chg="add del">
          <ac:chgData name="이정우" userId="2ac1e165-3110-4cf0-934d-6b6ac463e0e2" providerId="ADAL" clId="{F23A4566-3BF1-45CC-A488-8627ED4FEDCF}" dt="2023-04-23T09:31:54.140" v="5466"/>
          <ac:picMkLst>
            <pc:docMk/>
            <pc:sldMk cId="1270674767" sldId="273"/>
            <ac:picMk id="2052" creationId="{8CD0C86F-E838-157C-3BA9-2C279569D3E7}"/>
          </ac:picMkLst>
        </pc:picChg>
        <pc:picChg chg="add mod">
          <ac:chgData name="이정우" userId="2ac1e165-3110-4cf0-934d-6b6ac463e0e2" providerId="ADAL" clId="{F23A4566-3BF1-45CC-A488-8627ED4FEDCF}" dt="2023-04-23T09:41:06.576" v="5540" actId="1076"/>
          <ac:picMkLst>
            <pc:docMk/>
            <pc:sldMk cId="1270674767" sldId="273"/>
            <ac:picMk id="2054" creationId="{BF4B70FD-A4BA-C050-6323-5F95537B4CB5}"/>
          </ac:picMkLst>
        </pc:picChg>
        <pc:cxnChg chg="add mod">
          <ac:chgData name="이정우" userId="2ac1e165-3110-4cf0-934d-6b6ac463e0e2" providerId="ADAL" clId="{F23A4566-3BF1-45CC-A488-8627ED4FEDCF}" dt="2023-04-16T09:50:54.666" v="3499"/>
          <ac:cxnSpMkLst>
            <pc:docMk/>
            <pc:sldMk cId="1270674767" sldId="273"/>
            <ac:cxnSpMk id="10" creationId="{01BEB09F-24E9-5049-99E9-114E5F3DCB7D}"/>
          </ac:cxnSpMkLst>
        </pc:cxnChg>
      </pc:sldChg>
      <pc:sldChg chg="delSp 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3020894224" sldId="273"/>
        </pc:sldMkLst>
        <pc:spChg chg="mod">
          <ac:chgData name="이정우" userId="2ac1e165-3110-4cf0-934d-6b6ac463e0e2" providerId="ADAL" clId="{F23A4566-3BF1-45CC-A488-8627ED4FEDCF}" dt="2023-04-09T09:32:45.573" v="2993"/>
          <ac:spMkLst>
            <pc:docMk/>
            <pc:sldMk cId="3020894224" sldId="273"/>
            <ac:spMk id="2" creationId="{001BFE68-2077-DCE3-1A9C-13F10FABB88F}"/>
          </ac:spMkLst>
        </pc:spChg>
        <pc:spChg chg="del mod">
          <ac:chgData name="이정우" userId="2ac1e165-3110-4cf0-934d-6b6ac463e0e2" providerId="ADAL" clId="{F23A4566-3BF1-45CC-A488-8627ED4FEDCF}" dt="2023-04-09T09:32:41.453" v="2981" actId="478"/>
          <ac:spMkLst>
            <pc:docMk/>
            <pc:sldMk cId="3020894224" sldId="273"/>
            <ac:spMk id="3" creationId="{663DF106-432D-4C22-F154-84B2AFF9A866}"/>
          </ac:spMkLst>
        </pc:spChg>
      </pc:sldChg>
      <pc:sldChg chg="delSp 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1485710418" sldId="274"/>
        </pc:sldMkLst>
        <pc:spChg chg="mod">
          <ac:chgData name="이정우" userId="2ac1e165-3110-4cf0-934d-6b6ac463e0e2" providerId="ADAL" clId="{F23A4566-3BF1-45CC-A488-8627ED4FEDCF}" dt="2023-04-09T09:32:49.626" v="3014"/>
          <ac:spMkLst>
            <pc:docMk/>
            <pc:sldMk cId="1485710418" sldId="274"/>
            <ac:spMk id="2" creationId="{001BFE68-2077-DCE3-1A9C-13F10FABB88F}"/>
          </ac:spMkLst>
        </pc:spChg>
        <pc:spChg chg="del mod">
          <ac:chgData name="이정우" userId="2ac1e165-3110-4cf0-934d-6b6ac463e0e2" providerId="ADAL" clId="{F23A4566-3BF1-45CC-A488-8627ED4FEDCF}" dt="2023-04-09T09:32:40.031" v="2980" actId="478"/>
          <ac:spMkLst>
            <pc:docMk/>
            <pc:sldMk cId="1485710418" sldId="274"/>
            <ac:spMk id="3" creationId="{663DF106-432D-4C22-F154-84B2AFF9A866}"/>
          </ac:spMkLst>
        </pc:spChg>
      </pc:sldChg>
      <pc:sldChg chg="delSp modSp add del mod">
        <pc:chgData name="이정우" userId="2ac1e165-3110-4cf0-934d-6b6ac463e0e2" providerId="ADAL" clId="{F23A4566-3BF1-45CC-A488-8627ED4FEDCF}" dt="2023-04-16T09:08:05.729" v="3301" actId="47"/>
        <pc:sldMkLst>
          <pc:docMk/>
          <pc:sldMk cId="2695559276" sldId="274"/>
        </pc:sldMkLst>
        <pc:spChg chg="mod">
          <ac:chgData name="이정우" userId="2ac1e165-3110-4cf0-934d-6b6ac463e0e2" providerId="ADAL" clId="{F23A4566-3BF1-45CC-A488-8627ED4FEDCF}" dt="2023-04-09T09:41:09.989" v="3233"/>
          <ac:spMkLst>
            <pc:docMk/>
            <pc:sldMk cId="2695559276" sldId="274"/>
            <ac:spMk id="2" creationId="{001BFE68-2077-DCE3-1A9C-13F10FABB88F}"/>
          </ac:spMkLst>
        </pc:spChg>
        <pc:spChg chg="del">
          <ac:chgData name="이정우" userId="2ac1e165-3110-4cf0-934d-6b6ac463e0e2" providerId="ADAL" clId="{F23A4566-3BF1-45CC-A488-8627ED4FEDCF}" dt="2023-04-09T09:41:11.517" v="3234" actId="478"/>
          <ac:spMkLst>
            <pc:docMk/>
            <pc:sldMk cId="2695559276" sldId="274"/>
            <ac:spMk id="5" creationId="{6AB1EB97-A443-D522-2E7B-5C416CCCC983}"/>
          </ac:spMkLst>
        </pc:spChg>
      </pc:sldChg>
      <pc:sldChg chg="addSp delSp modSp add mod modNotesTx">
        <pc:chgData name="이정우" userId="2ac1e165-3110-4cf0-934d-6b6ac463e0e2" providerId="ADAL" clId="{F23A4566-3BF1-45CC-A488-8627ED4FEDCF}" dt="2023-04-23T09:38:17.083" v="5509" actId="113"/>
        <pc:sldMkLst>
          <pc:docMk/>
          <pc:sldMk cId="1939486521" sldId="275"/>
        </pc:sldMkLst>
        <pc:spChg chg="mod">
          <ac:chgData name="이정우" userId="2ac1e165-3110-4cf0-934d-6b6ac463e0e2" providerId="ADAL" clId="{F23A4566-3BF1-45CC-A488-8627ED4FEDCF}" dt="2023-04-23T09:38:17.083" v="5509" actId="113"/>
          <ac:spMkLst>
            <pc:docMk/>
            <pc:sldMk cId="1939486521" sldId="275"/>
            <ac:spMk id="2" creationId="{001BFE68-2077-DCE3-1A9C-13F10FABB88F}"/>
          </ac:spMkLst>
        </pc:spChg>
        <pc:spChg chg="add mod">
          <ac:chgData name="이정우" userId="2ac1e165-3110-4cf0-934d-6b6ac463e0e2" providerId="ADAL" clId="{F23A4566-3BF1-45CC-A488-8627ED4FEDCF}" dt="2023-04-23T09:37:36.189" v="5501"/>
          <ac:spMkLst>
            <pc:docMk/>
            <pc:sldMk cId="1939486521" sldId="275"/>
            <ac:spMk id="3" creationId="{F22BE82A-7C3B-8FA2-76A9-8AA9B50F1C76}"/>
          </ac:spMkLst>
        </pc:spChg>
        <pc:spChg chg="mod">
          <ac:chgData name="이정우" userId="2ac1e165-3110-4cf0-934d-6b6ac463e0e2" providerId="ADAL" clId="{F23A4566-3BF1-45CC-A488-8627ED4FEDCF}" dt="2023-04-23T09:37:42.747" v="5502" actId="1076"/>
          <ac:spMkLst>
            <pc:docMk/>
            <pc:sldMk cId="1939486521" sldId="275"/>
            <ac:spMk id="6" creationId="{1EDE7DF1-9C29-AA0B-1EC6-4B6BFD1689A6}"/>
          </ac:spMkLst>
        </pc:spChg>
        <pc:spChg chg="del">
          <ac:chgData name="이정우" userId="2ac1e165-3110-4cf0-934d-6b6ac463e0e2" providerId="ADAL" clId="{F23A4566-3BF1-45CC-A488-8627ED4FEDCF}" dt="2023-04-23T09:37:35.923" v="5500" actId="478"/>
          <ac:spMkLst>
            <pc:docMk/>
            <pc:sldMk cId="1939486521" sldId="275"/>
            <ac:spMk id="7" creationId="{9194BECE-1923-81A9-12DA-1E3F88F4E7BE}"/>
          </ac:spMkLst>
        </pc:spChg>
        <pc:spChg chg="add mod">
          <ac:chgData name="이정우" userId="2ac1e165-3110-4cf0-934d-6b6ac463e0e2" providerId="ADAL" clId="{F23A4566-3BF1-45CC-A488-8627ED4FEDCF}" dt="2023-04-23T09:37:36.189" v="5501"/>
          <ac:spMkLst>
            <pc:docMk/>
            <pc:sldMk cId="1939486521" sldId="275"/>
            <ac:spMk id="11" creationId="{ACD897B3-94C5-80E8-DD2A-A1516F87A8BB}"/>
          </ac:spMkLst>
        </pc:spChg>
        <pc:grpChg chg="add mod">
          <ac:chgData name="이정우" userId="2ac1e165-3110-4cf0-934d-6b6ac463e0e2" providerId="ADAL" clId="{F23A4566-3BF1-45CC-A488-8627ED4FEDCF}" dt="2023-04-16T09:37:46.304" v="3474"/>
          <ac:grpSpMkLst>
            <pc:docMk/>
            <pc:sldMk cId="1939486521" sldId="275"/>
            <ac:grpSpMk id="5" creationId="{6DD7DBA9-3445-5B07-7D1F-788ECD498CC1}"/>
          </ac:grpSpMkLst>
        </pc:grpChg>
        <pc:picChg chg="add del mod">
          <ac:chgData name="이정우" userId="2ac1e165-3110-4cf0-934d-6b6ac463e0e2" providerId="ADAL" clId="{F23A4566-3BF1-45CC-A488-8627ED4FEDCF}" dt="2023-04-16T09:37:46.110" v="3473" actId="478"/>
          <ac:picMkLst>
            <pc:docMk/>
            <pc:sldMk cId="1939486521" sldId="275"/>
            <ac:picMk id="3" creationId="{30E24D4A-5A62-6EEC-1764-8264870765CC}"/>
          </ac:picMkLst>
        </pc:picChg>
        <pc:picChg chg="mod">
          <ac:chgData name="이정우" userId="2ac1e165-3110-4cf0-934d-6b6ac463e0e2" providerId="ADAL" clId="{F23A4566-3BF1-45CC-A488-8627ED4FEDCF}" dt="2023-04-16T09:50:59.955" v="3502" actId="1076"/>
          <ac:picMkLst>
            <pc:docMk/>
            <pc:sldMk cId="1939486521" sldId="275"/>
            <ac:picMk id="4" creationId="{745A062A-2D84-9FD7-DF9D-AF9EA20234A2}"/>
          </ac:picMkLst>
        </pc:picChg>
        <pc:picChg chg="mod">
          <ac:chgData name="이정우" userId="2ac1e165-3110-4cf0-934d-6b6ac463e0e2" providerId="ADAL" clId="{F23A4566-3BF1-45CC-A488-8627ED4FEDCF}" dt="2023-04-16T09:37:46.304" v="3474"/>
          <ac:picMkLst>
            <pc:docMk/>
            <pc:sldMk cId="1939486521" sldId="275"/>
            <ac:picMk id="8" creationId="{EC235512-CC74-94BF-B30C-6EAB162618EE}"/>
          </ac:picMkLst>
        </pc:picChg>
        <pc:picChg chg="mod">
          <ac:chgData name="이정우" userId="2ac1e165-3110-4cf0-934d-6b6ac463e0e2" providerId="ADAL" clId="{F23A4566-3BF1-45CC-A488-8627ED4FEDCF}" dt="2023-04-16T09:37:46.304" v="3474"/>
          <ac:picMkLst>
            <pc:docMk/>
            <pc:sldMk cId="1939486521" sldId="275"/>
            <ac:picMk id="9" creationId="{93062261-5589-FEAA-4B5A-97842EE0AF95}"/>
          </ac:picMkLst>
        </pc:picChg>
        <pc:cxnChg chg="add mod">
          <ac:chgData name="이정우" userId="2ac1e165-3110-4cf0-934d-6b6ac463e0e2" providerId="ADAL" clId="{F23A4566-3BF1-45CC-A488-8627ED4FEDCF}" dt="2023-04-16T09:50:55.569" v="3500"/>
          <ac:cxnSpMkLst>
            <pc:docMk/>
            <pc:sldMk cId="1939486521" sldId="275"/>
            <ac:cxnSpMk id="10" creationId="{600FDB72-CC92-85E0-EF1F-1A0CCFEBD82B}"/>
          </ac:cxnSpMkLst>
        </pc:cxnChg>
      </pc:sldChg>
      <pc:sldChg chg="addSp delSp modSp new del mod setBg setClrOvrMap">
        <pc:chgData name="이정우" userId="2ac1e165-3110-4cf0-934d-6b6ac463e0e2" providerId="ADAL" clId="{F23A4566-3BF1-45CC-A488-8627ED4FEDCF}" dt="2023-04-23T09:35:04.210" v="5484" actId="47"/>
        <pc:sldMkLst>
          <pc:docMk/>
          <pc:sldMk cId="50478422" sldId="276"/>
        </pc:sldMkLst>
        <pc:spChg chg="del">
          <ac:chgData name="이정우" userId="2ac1e165-3110-4cf0-934d-6b6ac463e0e2" providerId="ADAL" clId="{F23A4566-3BF1-45CC-A488-8627ED4FEDCF}" dt="2023-04-16T09:09:40.950" v="3326" actId="478"/>
          <ac:spMkLst>
            <pc:docMk/>
            <pc:sldMk cId="50478422" sldId="276"/>
            <ac:spMk id="2" creationId="{BAB07BFF-0A15-679A-E0B2-1BB2CEB368C7}"/>
          </ac:spMkLst>
        </pc:spChg>
        <pc:spChg chg="del">
          <ac:chgData name="이정우" userId="2ac1e165-3110-4cf0-934d-6b6ac463e0e2" providerId="ADAL" clId="{F23A4566-3BF1-45CC-A488-8627ED4FEDCF}" dt="2023-04-16T09:09:29.671" v="3325" actId="478"/>
          <ac:spMkLst>
            <pc:docMk/>
            <pc:sldMk cId="50478422" sldId="276"/>
            <ac:spMk id="3" creationId="{9D924B75-A536-D7A4-3649-5652AF978DBF}"/>
          </ac:spMkLst>
        </pc:spChg>
        <pc:spChg chg="del mod ord">
          <ac:chgData name="이정우" userId="2ac1e165-3110-4cf0-934d-6b6ac463e0e2" providerId="ADAL" clId="{F23A4566-3BF1-45CC-A488-8627ED4FEDCF}" dt="2023-04-23T09:34:24.971" v="5469" actId="478"/>
          <ac:spMkLst>
            <pc:docMk/>
            <pc:sldMk cId="50478422" sldId="276"/>
            <ac:spMk id="4" creationId="{F0096B85-7EA2-AE8C-B1B5-8BFC1DA82E81}"/>
          </ac:spMkLst>
        </pc:spChg>
        <pc:spChg chg="add mod ord">
          <ac:chgData name="이정우" userId="2ac1e165-3110-4cf0-934d-6b6ac463e0e2" providerId="ADAL" clId="{F23A4566-3BF1-45CC-A488-8627ED4FEDCF}" dt="2023-04-16T09:37:58.628" v="3477" actId="26606"/>
          <ac:spMkLst>
            <pc:docMk/>
            <pc:sldMk cId="50478422" sldId="276"/>
            <ac:spMk id="5" creationId="{1FAEC83F-68AF-8696-6950-25C3102F0DAD}"/>
          </ac:spMkLst>
        </pc:spChg>
        <pc:spChg chg="add">
          <ac:chgData name="이정우" userId="2ac1e165-3110-4cf0-934d-6b6ac463e0e2" providerId="ADAL" clId="{F23A4566-3BF1-45CC-A488-8627ED4FEDCF}" dt="2023-04-16T09:37:58.628" v="3477" actId="26606"/>
          <ac:spMkLst>
            <pc:docMk/>
            <pc:sldMk cId="50478422" sldId="276"/>
            <ac:spMk id="18" creationId="{71B2258F-86CA-4D4D-8270-BC05FCDEBFB3}"/>
          </ac:spMkLst>
        </pc:spChg>
        <pc:grpChg chg="add del mod">
          <ac:chgData name="이정우" userId="2ac1e165-3110-4cf0-934d-6b6ac463e0e2" providerId="ADAL" clId="{F23A4566-3BF1-45CC-A488-8627ED4FEDCF}" dt="2023-04-16T09:38:03.062" v="3478" actId="478"/>
          <ac:grpSpMkLst>
            <pc:docMk/>
            <pc:sldMk cId="50478422" sldId="276"/>
            <ac:grpSpMk id="11" creationId="{8A8389B7-F6CD-0481-3BD8-D88496E8EACE}"/>
          </ac:grpSpMkLst>
        </pc:grpChg>
        <pc:picChg chg="add del mod">
          <ac:chgData name="이정우" userId="2ac1e165-3110-4cf0-934d-6b6ac463e0e2" providerId="ADAL" clId="{F23A4566-3BF1-45CC-A488-8627ED4FEDCF}" dt="2023-04-16T09:13:19.756" v="3401" actId="478"/>
          <ac:picMkLst>
            <pc:docMk/>
            <pc:sldMk cId="50478422" sldId="276"/>
            <ac:picMk id="7" creationId="{C241CAED-22D3-3B4A-95AE-005CFC7DB199}"/>
          </ac:picMkLst>
        </pc:picChg>
        <pc:picChg chg="add mod">
          <ac:chgData name="이정우" userId="2ac1e165-3110-4cf0-934d-6b6ac463e0e2" providerId="ADAL" clId="{F23A4566-3BF1-45CC-A488-8627ED4FEDCF}" dt="2023-04-23T09:34:51.389" v="5478" actId="1076"/>
          <ac:picMkLst>
            <pc:docMk/>
            <pc:sldMk cId="50478422" sldId="276"/>
            <ac:picMk id="9" creationId="{B20ABE45-50A4-DB2F-36B3-F16AE9525D91}"/>
          </ac:picMkLst>
        </pc:picChg>
        <pc:picChg chg="add del mod">
          <ac:chgData name="이정우" userId="2ac1e165-3110-4cf0-934d-6b6ac463e0e2" providerId="ADAL" clId="{F23A4566-3BF1-45CC-A488-8627ED4FEDCF}" dt="2023-04-16T09:37:48.342" v="3475" actId="478"/>
          <ac:picMkLst>
            <pc:docMk/>
            <pc:sldMk cId="50478422" sldId="276"/>
            <ac:picMk id="10" creationId="{FAC0CDB6-106F-6078-627C-825F47DC1037}"/>
          </ac:picMkLst>
        </pc:picChg>
        <pc:picChg chg="mod">
          <ac:chgData name="이정우" userId="2ac1e165-3110-4cf0-934d-6b6ac463e0e2" providerId="ADAL" clId="{F23A4566-3BF1-45CC-A488-8627ED4FEDCF}" dt="2023-04-16T09:37:48.561" v="3476"/>
          <ac:picMkLst>
            <pc:docMk/>
            <pc:sldMk cId="50478422" sldId="276"/>
            <ac:picMk id="12" creationId="{FA67A54E-0323-90D2-BFB0-6F995C759114}"/>
          </ac:picMkLst>
        </pc:picChg>
        <pc:picChg chg="mod">
          <ac:chgData name="이정우" userId="2ac1e165-3110-4cf0-934d-6b6ac463e0e2" providerId="ADAL" clId="{F23A4566-3BF1-45CC-A488-8627ED4FEDCF}" dt="2023-04-16T09:37:48.561" v="3476"/>
          <ac:picMkLst>
            <pc:docMk/>
            <pc:sldMk cId="50478422" sldId="276"/>
            <ac:picMk id="13" creationId="{36991648-43CC-398B-BF35-A03D6519ED48}"/>
          </ac:picMkLst>
        </pc:picChg>
        <pc:picChg chg="add del mod">
          <ac:chgData name="이정우" userId="2ac1e165-3110-4cf0-934d-6b6ac463e0e2" providerId="ADAL" clId="{F23A4566-3BF1-45CC-A488-8627ED4FEDCF}" dt="2023-04-16T09:11:04.556" v="3396" actId="478"/>
          <ac:picMkLst>
            <pc:docMk/>
            <pc:sldMk cId="50478422" sldId="276"/>
            <ac:picMk id="2050" creationId="{1190AF96-20D9-CE54-44E6-75087EBA1346}"/>
          </ac:picMkLst>
        </pc:picChg>
      </pc:sldChg>
      <pc:sldChg chg="addSp modSp add mod setBg">
        <pc:chgData name="이정우" userId="2ac1e165-3110-4cf0-934d-6b6ac463e0e2" providerId="ADAL" clId="{F23A4566-3BF1-45CC-A488-8627ED4FEDCF}" dt="2023-04-23T09:39:14.999" v="5522" actId="167"/>
        <pc:sldMkLst>
          <pc:docMk/>
          <pc:sldMk cId="2026054797" sldId="277"/>
        </pc:sldMkLst>
        <pc:spChg chg="mod">
          <ac:chgData name="이정우" userId="2ac1e165-3110-4cf0-934d-6b6ac463e0e2" providerId="ADAL" clId="{F23A4566-3BF1-45CC-A488-8627ED4FEDCF}" dt="2023-04-23T09:39:00.003" v="5517" actId="207"/>
          <ac:spMkLst>
            <pc:docMk/>
            <pc:sldMk cId="2026054797" sldId="277"/>
            <ac:spMk id="2" creationId="{7ADD9181-F9D6-D647-8DCA-CA7554AA68D1}"/>
          </ac:spMkLst>
        </pc:spChg>
        <pc:spChg chg="add mod ord">
          <ac:chgData name="이정우" userId="2ac1e165-3110-4cf0-934d-6b6ac463e0e2" providerId="ADAL" clId="{F23A4566-3BF1-45CC-A488-8627ED4FEDCF}" dt="2023-04-23T09:39:14.999" v="5522" actId="167"/>
          <ac:spMkLst>
            <pc:docMk/>
            <pc:sldMk cId="2026054797" sldId="277"/>
            <ac:spMk id="3" creationId="{909F7B3A-3F17-86F8-775B-5ED6456E5C62}"/>
          </ac:spMkLst>
        </pc:spChg>
      </pc:sldChg>
      <pc:sldChg chg="delSp modSp add mod setBg delDesignElem">
        <pc:chgData name="이정우" userId="2ac1e165-3110-4cf0-934d-6b6ac463e0e2" providerId="ADAL" clId="{F23A4566-3BF1-45CC-A488-8627ED4FEDCF}" dt="2023-04-23T09:40:10.863" v="5529" actId="1076"/>
        <pc:sldMkLst>
          <pc:docMk/>
          <pc:sldMk cId="4151438251" sldId="278"/>
        </pc:sldMkLst>
        <pc:spChg chg="mod">
          <ac:chgData name="이정우" userId="2ac1e165-3110-4cf0-934d-6b6ac463e0e2" providerId="ADAL" clId="{F23A4566-3BF1-45CC-A488-8627ED4FEDCF}" dt="2023-04-23T09:38:23.725" v="5511" actId="207"/>
          <ac:spMkLst>
            <pc:docMk/>
            <pc:sldMk cId="4151438251" sldId="278"/>
            <ac:spMk id="5" creationId="{1FAEC83F-68AF-8696-6950-25C3102F0DAD}"/>
          </ac:spMkLst>
        </pc:spChg>
        <pc:spChg chg="del">
          <ac:chgData name="이정우" userId="2ac1e165-3110-4cf0-934d-6b6ac463e0e2" providerId="ADAL" clId="{F23A4566-3BF1-45CC-A488-8627ED4FEDCF}" dt="2023-04-23T09:34:54.663" v="5480"/>
          <ac:spMkLst>
            <pc:docMk/>
            <pc:sldMk cId="4151438251" sldId="278"/>
            <ac:spMk id="18" creationId="{71B2258F-86CA-4D4D-8270-BC05FCDEBFB3}"/>
          </ac:spMkLst>
        </pc:spChg>
        <pc:picChg chg="mod">
          <ac:chgData name="이정우" userId="2ac1e165-3110-4cf0-934d-6b6ac463e0e2" providerId="ADAL" clId="{F23A4566-3BF1-45CC-A488-8627ED4FEDCF}" dt="2023-04-23T09:40:10.863" v="5529" actId="1076"/>
          <ac:picMkLst>
            <pc:docMk/>
            <pc:sldMk cId="4151438251" sldId="278"/>
            <ac:picMk id="9" creationId="{B20ABE45-50A4-DB2F-36B3-F16AE9525D91}"/>
          </ac:picMkLst>
        </pc:picChg>
      </pc:sldChg>
      <pc:sldMasterChg chg="addSldLayout delSldLayout modSldLayout">
        <pc:chgData name="이정우" userId="2ac1e165-3110-4cf0-934d-6b6ac463e0e2" providerId="ADAL" clId="{F23A4566-3BF1-45CC-A488-8627ED4FEDCF}" dt="2023-04-15T16:13:39.349" v="3264" actId="2696"/>
        <pc:sldMasterMkLst>
          <pc:docMk/>
          <pc:sldMasterMk cId="2986744635" sldId="2147483648"/>
        </pc:sldMasterMkLst>
        <pc:sldLayoutChg chg="new del mod">
          <pc:chgData name="이정우" userId="2ac1e165-3110-4cf0-934d-6b6ac463e0e2" providerId="ADAL" clId="{F23A4566-3BF1-45CC-A488-8627ED4FEDCF}" dt="2023-04-15T16:13:39.349" v="3264" actId="2696"/>
          <pc:sldLayoutMkLst>
            <pc:docMk/>
            <pc:sldMasterMk cId="2986744635" sldId="2147483648"/>
            <pc:sldLayoutMk cId="763392764" sldId="2147483660"/>
          </pc:sldLayoutMkLst>
        </pc:sldLayoutChg>
      </pc:sldMasterChg>
      <pc:sldMasterChg chg="new del mod addSldLayout delSldLayout">
        <pc:chgData name="이정우" userId="2ac1e165-3110-4cf0-934d-6b6ac463e0e2" providerId="ADAL" clId="{F23A4566-3BF1-45CC-A488-8627ED4FEDCF}" dt="2023-04-15T16:13:41.176" v="3277" actId="2696"/>
        <pc:sldMasterMkLst>
          <pc:docMk/>
          <pc:sldMasterMk cId="3628570996" sldId="2147483660"/>
        </pc:sldMasterMkLst>
        <pc:sldLayoutChg chg="new del replId">
          <pc:chgData name="이정우" userId="2ac1e165-3110-4cf0-934d-6b6ac463e0e2" providerId="ADAL" clId="{F23A4566-3BF1-45CC-A488-8627ED4FEDCF}" dt="2023-04-15T16:13:41.156" v="3266" actId="2696"/>
          <pc:sldLayoutMkLst>
            <pc:docMk/>
            <pc:sldMasterMk cId="3628570996" sldId="2147483660"/>
            <pc:sldLayoutMk cId="3618716709" sldId="2147483661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58" v="3267" actId="2696"/>
          <pc:sldLayoutMkLst>
            <pc:docMk/>
            <pc:sldMasterMk cId="3628570996" sldId="2147483660"/>
            <pc:sldLayoutMk cId="949290676" sldId="2147483662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61" v="3268" actId="2696"/>
          <pc:sldLayoutMkLst>
            <pc:docMk/>
            <pc:sldMasterMk cId="3628570996" sldId="2147483660"/>
            <pc:sldLayoutMk cId="157350895" sldId="2147483663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63" v="3269" actId="2696"/>
          <pc:sldLayoutMkLst>
            <pc:docMk/>
            <pc:sldMasterMk cId="3628570996" sldId="2147483660"/>
            <pc:sldLayoutMk cId="4157058200" sldId="2147483664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65" v="3270" actId="2696"/>
          <pc:sldLayoutMkLst>
            <pc:docMk/>
            <pc:sldMasterMk cId="3628570996" sldId="2147483660"/>
            <pc:sldLayoutMk cId="811228720" sldId="2147483665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67" v="3271" actId="2696"/>
          <pc:sldLayoutMkLst>
            <pc:docMk/>
            <pc:sldMasterMk cId="3628570996" sldId="2147483660"/>
            <pc:sldLayoutMk cId="21058460" sldId="2147483666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69" v="3272" actId="2696"/>
          <pc:sldLayoutMkLst>
            <pc:docMk/>
            <pc:sldMasterMk cId="3628570996" sldId="2147483660"/>
            <pc:sldLayoutMk cId="2877640085" sldId="2147483667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70" v="3273" actId="2696"/>
          <pc:sldLayoutMkLst>
            <pc:docMk/>
            <pc:sldMasterMk cId="3628570996" sldId="2147483660"/>
            <pc:sldLayoutMk cId="3252532553" sldId="2147483668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72" v="3274" actId="2696"/>
          <pc:sldLayoutMkLst>
            <pc:docMk/>
            <pc:sldMasterMk cId="3628570996" sldId="2147483660"/>
            <pc:sldLayoutMk cId="3522337232" sldId="2147483669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73" v="3275" actId="2696"/>
          <pc:sldLayoutMkLst>
            <pc:docMk/>
            <pc:sldMasterMk cId="3628570996" sldId="2147483660"/>
            <pc:sldLayoutMk cId="3246569726" sldId="2147483670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74" v="3276" actId="2696"/>
          <pc:sldLayoutMkLst>
            <pc:docMk/>
            <pc:sldMasterMk cId="3628570996" sldId="2147483660"/>
            <pc:sldLayoutMk cId="540869919" sldId="2147483671"/>
          </pc:sldLayoutMkLst>
        </pc:sldLayoutChg>
      </pc:sldMasterChg>
    </pc:docChg>
  </pc:docChgLst>
  <pc:docChgLst>
    <pc:chgData name="이정우" userId="2ac1e165-3110-4cf0-934d-6b6ac463e0e2" providerId="ADAL" clId="{1EC64286-DE49-4D01-9BD0-5FD72F444F8B}"/>
    <pc:docChg chg="addSld modSld">
      <pc:chgData name="이정우" userId="2ac1e165-3110-4cf0-934d-6b6ac463e0e2" providerId="ADAL" clId="{1EC64286-DE49-4D01-9BD0-5FD72F444F8B}" dt="2023-04-08T05:37:23.074" v="31"/>
      <pc:docMkLst>
        <pc:docMk/>
      </pc:docMkLst>
      <pc:sldChg chg="modSp new mod">
        <pc:chgData name="이정우" userId="2ac1e165-3110-4cf0-934d-6b6ac463e0e2" providerId="ADAL" clId="{1EC64286-DE49-4D01-9BD0-5FD72F444F8B}" dt="2023-04-08T05:35:25.971" v="13" actId="20577"/>
        <pc:sldMkLst>
          <pc:docMk/>
          <pc:sldMk cId="3911162207" sldId="256"/>
        </pc:sldMkLst>
        <pc:spChg chg="mod">
          <ac:chgData name="이정우" userId="2ac1e165-3110-4cf0-934d-6b6ac463e0e2" providerId="ADAL" clId="{1EC64286-DE49-4D01-9BD0-5FD72F444F8B}" dt="2023-04-08T05:35:25.971" v="13" actId="20577"/>
          <ac:spMkLst>
            <pc:docMk/>
            <pc:sldMk cId="3911162207" sldId="256"/>
            <ac:spMk id="2" creationId="{D7C8B2D5-7ED7-DB76-35B4-34E6E081169A}"/>
          </ac:spMkLst>
        </pc:spChg>
      </pc:sldChg>
      <pc:sldChg chg="modSp new mod">
        <pc:chgData name="이정우" userId="2ac1e165-3110-4cf0-934d-6b6ac463e0e2" providerId="ADAL" clId="{1EC64286-DE49-4D01-9BD0-5FD72F444F8B}" dt="2023-04-08T05:37:11.601" v="22"/>
        <pc:sldMkLst>
          <pc:docMk/>
          <pc:sldMk cId="4206603957" sldId="257"/>
        </pc:sldMkLst>
        <pc:spChg chg="mod">
          <ac:chgData name="이정우" userId="2ac1e165-3110-4cf0-934d-6b6ac463e0e2" providerId="ADAL" clId="{1EC64286-DE49-4D01-9BD0-5FD72F444F8B}" dt="2023-04-08T05:37:11.601" v="22"/>
          <ac:spMkLst>
            <pc:docMk/>
            <pc:sldMk cId="4206603957" sldId="257"/>
            <ac:spMk id="2" creationId="{6DE52E4F-110E-31C0-534B-A9E0392A08AE}"/>
          </ac:spMkLst>
        </pc:spChg>
      </pc:sldChg>
      <pc:sldChg chg="modSp new mod">
        <pc:chgData name="이정우" userId="2ac1e165-3110-4cf0-934d-6b6ac463e0e2" providerId="ADAL" clId="{1EC64286-DE49-4D01-9BD0-5FD72F444F8B}" dt="2023-04-08T05:37:23.074" v="31"/>
        <pc:sldMkLst>
          <pc:docMk/>
          <pc:sldMk cId="2525417155" sldId="258"/>
        </pc:sldMkLst>
        <pc:spChg chg="mod">
          <ac:chgData name="이정우" userId="2ac1e165-3110-4cf0-934d-6b6ac463e0e2" providerId="ADAL" clId="{1EC64286-DE49-4D01-9BD0-5FD72F444F8B}" dt="2023-04-08T05:37:23.074" v="31"/>
          <ac:spMkLst>
            <pc:docMk/>
            <pc:sldMk cId="2525417155" sldId="258"/>
            <ac:spMk id="2" creationId="{C5B544D1-3445-6F36-F680-8A800CC09F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D9835-BA3B-4420-A893-4C31B35BFF4D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B3F1D-C460-488B-AC90-23D6B6DBB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4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kr/free-icon/criminal_1750614?related_id=1750614&amp;origin=search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kr/free-icon/criminal_1750614?related_id=1750614&amp;origin=search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hlinkClick r:id="rId3"/>
              </a:rPr>
              <a:t>https://www.flaticon.com/kr/free-icon/criminal_1750614?related_id=1750614&amp;origin=search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83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hlinkClick r:id="rId3"/>
              </a:rPr>
              <a:t>https://www.flaticon.com/kr/free-icon/criminal_1750614?related_id=1750614&amp;origin=search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47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팀 빌딩 당시 기획</a:t>
            </a:r>
            <a:r>
              <a:rPr lang="en-US" altLang="ko-KR" dirty="0"/>
              <a:t>, </a:t>
            </a:r>
            <a:r>
              <a:rPr lang="ko-KR" altLang="en-US" dirty="0"/>
              <a:t>레벨</a:t>
            </a:r>
            <a:r>
              <a:rPr lang="en-US" altLang="ko-KR" dirty="0"/>
              <a:t>, </a:t>
            </a:r>
            <a:r>
              <a:rPr lang="ko-KR" altLang="en-US" dirty="0"/>
              <a:t>서버 담당으로 파트를 나눠서 개발을 진행했습니다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팀 회의는 개발 초기 당시 </a:t>
            </a:r>
            <a:r>
              <a:rPr lang="en-US" altLang="ko-KR" dirty="0"/>
              <a:t>1</a:t>
            </a:r>
            <a:r>
              <a:rPr lang="ko-KR" altLang="en-US" dirty="0"/>
              <a:t>월엔 주당 </a:t>
            </a:r>
            <a:r>
              <a:rPr lang="en-US" altLang="ko-KR" dirty="0"/>
              <a:t>2</a:t>
            </a:r>
            <a:r>
              <a:rPr lang="ko-KR" altLang="en-US" dirty="0"/>
              <a:t>회 진행했으며</a:t>
            </a:r>
            <a:r>
              <a:rPr lang="en-US" altLang="ko-KR" dirty="0"/>
              <a:t>, 2</a:t>
            </a:r>
            <a:r>
              <a:rPr lang="ko-KR" altLang="en-US" dirty="0"/>
              <a:t>월부터 주당 </a:t>
            </a:r>
            <a:r>
              <a:rPr lang="en-US" altLang="ko-KR" dirty="0"/>
              <a:t>1</a:t>
            </a:r>
            <a:r>
              <a:rPr lang="ko-KR" altLang="en-US" dirty="0"/>
              <a:t>회 회의를 진행하였습니다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회의 내용으론 각 파트 별 진행 과정과 다음 회의까지의 개발 항목을 정했습니다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74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프로젝트를 진행하면서 제작하게 된 </a:t>
            </a:r>
            <a:r>
              <a:rPr lang="en-US" altLang="ko-KR" dirty="0"/>
              <a:t>PM</a:t>
            </a:r>
            <a:r>
              <a:rPr lang="ko-KR" altLang="en-US" dirty="0"/>
              <a:t>시트입니다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작업목록과</a:t>
            </a:r>
            <a:r>
              <a:rPr lang="en-US" altLang="ko-KR" dirty="0"/>
              <a:t> </a:t>
            </a:r>
            <a:r>
              <a:rPr lang="ko-KR" altLang="en-US" dirty="0"/>
              <a:t>작업자</a:t>
            </a:r>
            <a:r>
              <a:rPr lang="en-US" altLang="ko-KR" dirty="0"/>
              <a:t>, </a:t>
            </a:r>
            <a:r>
              <a:rPr lang="ko-KR" altLang="en-US" dirty="0"/>
              <a:t>날짜 등의 항목을 기재하여 시트를 제작하였습니다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프로젝트의 진행도</a:t>
            </a:r>
            <a:r>
              <a:rPr lang="en-US" altLang="ko-KR" dirty="0"/>
              <a:t> </a:t>
            </a:r>
            <a:r>
              <a:rPr lang="ko-KR" altLang="en-US" dirty="0"/>
              <a:t>파악과</a:t>
            </a:r>
            <a:r>
              <a:rPr lang="en-US" altLang="ko-KR" dirty="0"/>
              <a:t> </a:t>
            </a:r>
            <a:r>
              <a:rPr lang="ko-KR" altLang="en-US" dirty="0"/>
              <a:t>개발 계획을 수립할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52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181E3-7F57-5E46-4939-ED536DA5F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70146-EA6C-82AA-5EEB-B0CA73918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77539-9A25-76AC-1691-183324CA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344A-7A63-402B-90BB-7821DC874E55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75119-2AD2-A01A-6B4C-5FBF1667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0A4B1-0884-6D3D-058F-5D3C1852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0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A6C9-A89E-FF7B-EC50-969C9376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4A2E8-6563-B480-51BF-63471144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19086-8565-3C6B-CC77-17C86D06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3EF2-0B73-459E-B093-8CC99A4C4A80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D543D-6C65-5C91-545B-33C879AF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743BC-E85D-47BD-8C07-39D66660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1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01AA1F-0006-56C2-5463-36818546E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05A703-1022-67BD-E7A2-B20373482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696AE-C7C9-8470-25AF-3A2DD3B8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869-CFC9-4CC4-87BC-6890FBA73061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45408-9265-5B6E-3D68-E2FEDF88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9FC4C-A4A9-FEB8-C53C-0CFCB335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80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7B266-0E21-EC55-48F7-8F020ED7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14A96-2143-D717-99DA-32366019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64E9B-406C-E8C7-0A9A-262F9C17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8EC8-5D7A-4764-BFDE-9976F82EFAB7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8B302-EB55-5DB5-68B8-FD96B084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A6298-D7ED-C119-57D3-9DEDC9BE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4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E1251-1913-D3B5-8A18-EEA1842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ABDEAC-0121-637D-E9DE-A46B7D26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01422-20CF-D5D7-CD8C-53EFD82A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7BE0-6502-467D-8AAF-E52B71B215DC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733B8-939A-C21F-83B0-0AD517DA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90FD8-4A6D-85AE-B022-5E57C69E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20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6C5CE-1DAB-FFAE-80E7-52B51EFE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C1DEF-DDD6-0097-C946-19B471859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6F9D70-213F-6E81-83B7-B15C9C344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1C5A1-1F2C-C535-9DA2-574FF523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D3F6-D5E1-4427-A632-FCDD03BEE52C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0A4C1-A6A1-FF61-C1F6-697BCF57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6D0B5-BF2C-B7D1-8D53-D0B6660B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4623D-8AA9-633E-1AA8-4C6B7E30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BFF5D-2F66-431F-6315-2E9719FB3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9E5F78-559C-5D25-CF2F-37022E41D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9CBAA5-BF22-3975-9E41-35752623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842F5E-E53A-5F35-8D0D-F73B535C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B9C08-4420-51D6-DFAE-F5E17C45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D41B-9585-459F-8521-7BF39A41AC41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52AEF-BB5A-8C6C-FF56-6F5DF01B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469942-5624-04A6-8DAE-42404B51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28574-76D1-EB57-78EB-83BB5C0F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6A53F-BBC6-9839-BA48-10B0925A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D9D7-1D93-48E8-9580-5AE9DA18C7DE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000CCD-6723-86DF-04C1-ABAEB575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960D3-58A9-28EC-202C-BF689E65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25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CD8D96-89B0-43CA-2696-7E49A281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343-FDB8-4080-A3FF-853898A6821E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5DC1F1-D411-90C8-2612-0499CDB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95B5B4-3D2F-BF67-6E8C-582BEC50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5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BA1E3-C47F-0D2E-76E0-09F35B4A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ABEB5-0FF3-988F-F099-E1C76ECBD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C67BE2-1186-906A-F6EA-FEEFB839C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5585E2-99E9-E067-70A6-4316025D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A520-3EDA-4B88-A72B-A0D5FEB2A798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3D1CB-5300-9D1A-04A7-06058404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810401-DDED-7B5B-9C91-06A5675E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1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0D862-59DC-D978-6B77-B4CB1490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027C66-86FE-17C5-C19F-8748DF230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4E366D-B0F7-5DEE-1DC2-48C734DB1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F48C6-8B46-28B4-C1B1-87FC53B6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8810-3872-4F10-A5B6-5BF116CC7729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4A0CA0-CD81-F7E9-15E1-36D8D77C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C8C38-A065-0860-F909-89F0273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3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FCD0A6-4731-90B8-92E9-38716B46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C1808-4999-FFEB-8F59-F2197DC26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A6E61-7BFB-E38A-5EAD-2C753DEA1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995F-F0E9-4D07-B15B-18DDB1EE9E93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A8E90-38DD-68DD-DE00-7107F9FF2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44738-052C-EE3C-269C-09BF83BF8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4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바이오하자드 빌리지 (레지던트 이블 8) 유출 : 네이버 포스트">
            <a:extLst>
              <a:ext uri="{FF2B5EF4-FFF2-40B4-BE49-F238E27FC236}">
                <a16:creationId xmlns:a16="http://schemas.microsoft.com/office/drawing/2014/main" id="{7443E5A3-6384-96D5-4012-BC4BB2053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r="468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C8B2D5-7ED7-DB76-35B4-34E6E0811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77852"/>
          </a:xfrm>
        </p:spPr>
        <p:txBody>
          <a:bodyPr>
            <a:normAutofit/>
          </a:bodyPr>
          <a:lstStyle/>
          <a:p>
            <a:r>
              <a:rPr lang="en-US" altLang="ko-KR" dirty="0"/>
              <a:t>Trashes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162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4. </a:t>
            </a:r>
            <a:r>
              <a:rPr lang="ko-KR" altLang="en-US" sz="3600" b="1" dirty="0"/>
              <a:t>개발 진행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개발 일정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DD7DBA9-3445-5B07-7D1F-788ECD498CC1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8" name="Picture 2" descr="쓰레기통 - 무료 자연개 아이콘">
              <a:extLst>
                <a:ext uri="{FF2B5EF4-FFF2-40B4-BE49-F238E27FC236}">
                  <a16:creationId xmlns:a16="http://schemas.microsoft.com/office/drawing/2014/main" id="{EC235512-CC74-94BF-B30C-6EAB162618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3062261-5589-FEAA-4B5A-97842EE0A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0FDB72-CC92-85E0-EF1F-1A0CCFEBD82B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2BE82A-7C3B-8FA2-76A9-8AA9B50F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35574"/>
            <a:ext cx="2743200" cy="365125"/>
          </a:xfrm>
        </p:spPr>
        <p:txBody>
          <a:bodyPr/>
          <a:lstStyle/>
          <a:p>
            <a:fld id="{70726F88-B4A8-48C6-AB78-E2ED032740CB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D897B3-94C5-80E8-DD2A-A1516F87A8BB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C98E4388-16AE-F91E-9FB4-E5FDDE2DE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308742"/>
              </p:ext>
            </p:extLst>
          </p:nvPr>
        </p:nvGraphicFramePr>
        <p:xfrm>
          <a:off x="3504644" y="2437926"/>
          <a:ext cx="5440538" cy="187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67">
                  <a:extLst>
                    <a:ext uri="{9D8B030D-6E8A-4147-A177-3AD203B41FA5}">
                      <a16:colId xmlns:a16="http://schemas.microsoft.com/office/drawing/2014/main" val="3269214211"/>
                    </a:ext>
                  </a:extLst>
                </a:gridCol>
                <a:gridCol w="3871771">
                  <a:extLst>
                    <a:ext uri="{9D8B030D-6E8A-4147-A177-3AD203B41FA5}">
                      <a16:colId xmlns:a16="http://schemas.microsoft.com/office/drawing/2014/main" val="1444519881"/>
                    </a:ext>
                  </a:extLst>
                </a:gridCol>
              </a:tblGrid>
              <a:tr h="374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진행 월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항목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79636"/>
                  </a:ext>
                </a:extLst>
              </a:tr>
              <a:tr h="374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컨셉 기획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559697"/>
                  </a:ext>
                </a:extLst>
              </a:tr>
              <a:tr h="374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레벨 디자인 제작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053522"/>
                  </a:ext>
                </a:extLst>
              </a:tr>
              <a:tr h="374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서버 구현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90476"/>
                  </a:ext>
                </a:extLst>
              </a:tr>
              <a:tr h="374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내부 구조 구현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2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48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20ABE45-50A4-DB2F-36B3-F16AE9525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8" b="25932"/>
          <a:stretch/>
        </p:blipFill>
        <p:spPr>
          <a:xfrm>
            <a:off x="790516" y="889322"/>
            <a:ext cx="10610967" cy="596867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FAEC83F-68AF-8696-6950-25C3102F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b="1" dirty="0"/>
              <a:t>5. </a:t>
            </a:r>
            <a:r>
              <a:rPr lang="ko-KR" altLang="en-US" sz="6000" b="1" dirty="0"/>
              <a:t>게임 플레이</a:t>
            </a:r>
          </a:p>
        </p:txBody>
      </p:sp>
    </p:spTree>
    <p:extLst>
      <p:ext uri="{BB962C8B-B14F-4D97-AF65-F5344CB8AC3E}">
        <p14:creationId xmlns:p14="http://schemas.microsoft.com/office/powerpoint/2010/main" val="415143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751BC84-188C-360D-3BE2-743CCE3FEAFC}"/>
              </a:ext>
            </a:extLst>
          </p:cNvPr>
          <p:cNvSpPr txBox="1">
            <a:spLocks/>
          </p:cNvSpPr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60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3198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09F7B3A-3F17-86F8-775B-5ED6456E5C62}"/>
              </a:ext>
            </a:extLst>
          </p:cNvPr>
          <p:cNvSpPr/>
          <p:nvPr/>
        </p:nvSpPr>
        <p:spPr>
          <a:xfrm>
            <a:off x="1056932" y="1485077"/>
            <a:ext cx="10078135" cy="3887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DD9181-F9D6-D647-8DCA-CA7554AA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2605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544D1-3445-6F36-F680-8A800CC0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770"/>
            <a:ext cx="10515600" cy="1325563"/>
          </a:xfrm>
        </p:spPr>
        <p:txBody>
          <a:bodyPr/>
          <a:lstStyle/>
          <a:p>
            <a:r>
              <a:rPr lang="ko-KR" altLang="en-US" b="1" dirty="0"/>
              <a:t>팀원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DFF6C-322E-6A49-3383-9D671D44CCF9}"/>
              </a:ext>
            </a:extLst>
          </p:cNvPr>
          <p:cNvSpPr txBox="1"/>
          <p:nvPr/>
        </p:nvSpPr>
        <p:spPr>
          <a:xfrm>
            <a:off x="1105056" y="4305127"/>
            <a:ext cx="2880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팀장</a:t>
            </a:r>
            <a:r>
              <a:rPr lang="ko-KR" altLang="en-US" sz="2000" b="1" spc="-150" dirty="0">
                <a:latin typeface="+mj-ea"/>
                <a:ea typeface="+mj-ea"/>
              </a:rPr>
              <a:t> 최용성 </a:t>
            </a:r>
            <a:r>
              <a:rPr lang="en-US" altLang="ko-KR" sz="2000" b="1" spc="-150" dirty="0">
                <a:latin typeface="+mj-ea"/>
                <a:ea typeface="+mj-ea"/>
              </a:rPr>
              <a:t>/ </a:t>
            </a:r>
            <a:r>
              <a:rPr lang="ko-KR" altLang="en-US" sz="2000" b="1" spc="-150" dirty="0">
                <a:latin typeface="+mj-ea"/>
                <a:ea typeface="+mj-ea"/>
              </a:rPr>
              <a:t>기획</a:t>
            </a:r>
            <a:endParaRPr lang="en-US" altLang="ko-KR" sz="2000" b="1" spc="-150" dirty="0">
              <a:latin typeface="+mj-ea"/>
              <a:ea typeface="+mj-ea"/>
            </a:endParaRPr>
          </a:p>
          <a:p>
            <a:pPr algn="ctr"/>
            <a:r>
              <a:rPr lang="ko-KR" altLang="en-US" sz="2000" b="1" spc="-150" dirty="0">
                <a:latin typeface="+mj-ea"/>
                <a:ea typeface="+mj-ea"/>
              </a:rPr>
              <a:t>이정우 </a:t>
            </a:r>
            <a:r>
              <a:rPr lang="en-US" altLang="ko-KR" sz="2000" b="1" spc="-150" dirty="0">
                <a:latin typeface="+mj-ea"/>
                <a:ea typeface="+mj-ea"/>
              </a:rPr>
              <a:t>/ </a:t>
            </a:r>
            <a:r>
              <a:rPr lang="ko-KR" altLang="en-US" sz="2000" b="1" spc="-150" dirty="0">
                <a:latin typeface="+mj-ea"/>
                <a:ea typeface="+mj-ea"/>
              </a:rPr>
              <a:t>기획</a:t>
            </a:r>
            <a:endParaRPr lang="en-US" altLang="ko-KR" sz="2000" b="1" spc="-15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36469-6AB2-648B-6056-6031ADB6986D}"/>
              </a:ext>
            </a:extLst>
          </p:cNvPr>
          <p:cNvSpPr txBox="1"/>
          <p:nvPr/>
        </p:nvSpPr>
        <p:spPr>
          <a:xfrm>
            <a:off x="4743171" y="4258960"/>
            <a:ext cx="301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latin typeface="+mj-ea"/>
                <a:ea typeface="+mj-ea"/>
              </a:rPr>
              <a:t>김용혁 </a:t>
            </a:r>
            <a:r>
              <a:rPr lang="en-US" altLang="ko-KR" sz="2000" b="1" spc="-150" dirty="0">
                <a:latin typeface="+mj-ea"/>
                <a:ea typeface="+mj-ea"/>
              </a:rPr>
              <a:t>/ </a:t>
            </a:r>
            <a:r>
              <a:rPr lang="ko-KR" altLang="en-US" sz="2000" b="1" spc="-150" dirty="0">
                <a:latin typeface="+mj-ea"/>
                <a:ea typeface="+mj-ea"/>
              </a:rPr>
              <a:t>서버</a:t>
            </a:r>
            <a:endParaRPr lang="en-US" altLang="ko-KR" sz="2000" b="1" spc="-150" dirty="0">
              <a:latin typeface="+mj-ea"/>
              <a:ea typeface="+mj-ea"/>
            </a:endParaRPr>
          </a:p>
          <a:p>
            <a:pPr algn="ctr"/>
            <a:r>
              <a:rPr lang="ko-KR" altLang="en-US" sz="2000" b="1" spc="-150" dirty="0">
                <a:latin typeface="+mj-ea"/>
                <a:ea typeface="+mj-ea"/>
              </a:rPr>
              <a:t>윤재형 </a:t>
            </a:r>
            <a:r>
              <a:rPr lang="en-US" altLang="ko-KR" sz="2000" b="1" spc="-150" dirty="0">
                <a:latin typeface="+mj-ea"/>
                <a:ea typeface="+mj-ea"/>
              </a:rPr>
              <a:t>/ </a:t>
            </a:r>
            <a:r>
              <a:rPr lang="ko-KR" altLang="en-US" sz="2000" b="1" spc="-150" dirty="0">
                <a:latin typeface="+mj-ea"/>
                <a:ea typeface="+mj-ea"/>
              </a:rPr>
              <a:t>서버</a:t>
            </a:r>
            <a:endParaRPr lang="en-US" altLang="ko-KR" sz="2000" b="1" spc="-15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16D0E-2DA6-2D42-44A7-66EEF05B3E29}"/>
              </a:ext>
            </a:extLst>
          </p:cNvPr>
          <p:cNvSpPr txBox="1"/>
          <p:nvPr/>
        </p:nvSpPr>
        <p:spPr>
          <a:xfrm>
            <a:off x="8520600" y="4305127"/>
            <a:ext cx="297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latin typeface="+mj-ea"/>
                <a:ea typeface="+mj-ea"/>
              </a:rPr>
              <a:t>이준엽 </a:t>
            </a:r>
            <a:r>
              <a:rPr lang="en-US" altLang="ko-KR" sz="1800" b="1" spc="-150" dirty="0">
                <a:latin typeface="+mj-ea"/>
                <a:ea typeface="+mj-ea"/>
              </a:rPr>
              <a:t>/ </a:t>
            </a:r>
            <a:r>
              <a:rPr lang="ko-KR" altLang="en-US" sz="1800" b="1" spc="-150" dirty="0">
                <a:latin typeface="+mj-ea"/>
                <a:ea typeface="+mj-ea"/>
              </a:rPr>
              <a:t>레벨 디자인</a:t>
            </a:r>
            <a:endParaRPr lang="en-US" altLang="ko-KR" sz="1800" b="1" spc="-150" dirty="0">
              <a:latin typeface="+mj-ea"/>
              <a:ea typeface="+mj-ea"/>
            </a:endParaRPr>
          </a:p>
          <a:p>
            <a:pPr algn="ctr"/>
            <a:r>
              <a:rPr lang="ko-KR" altLang="en-US" sz="1800" b="1" spc="-150" dirty="0">
                <a:latin typeface="+mj-ea"/>
                <a:ea typeface="+mj-ea"/>
              </a:rPr>
              <a:t>박성준 </a:t>
            </a:r>
            <a:r>
              <a:rPr lang="en-US" altLang="ko-KR" sz="1800" b="1" spc="-150" dirty="0">
                <a:latin typeface="+mj-ea"/>
                <a:ea typeface="+mj-ea"/>
              </a:rPr>
              <a:t>/ </a:t>
            </a:r>
            <a:r>
              <a:rPr lang="ko-KR" altLang="en-US" sz="1800" b="1" spc="-150" dirty="0">
                <a:latin typeface="+mj-ea"/>
                <a:ea typeface="+mj-ea"/>
              </a:rPr>
              <a:t>레벨 디자인</a:t>
            </a:r>
            <a:endParaRPr lang="en-US" altLang="ko-KR" sz="1800" b="1" spc="-150" dirty="0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AC50962-024D-8498-FDD1-95495E422DC3}"/>
              </a:ext>
            </a:extLst>
          </p:cNvPr>
          <p:cNvSpPr/>
          <p:nvPr/>
        </p:nvSpPr>
        <p:spPr>
          <a:xfrm>
            <a:off x="5174014" y="1646787"/>
            <a:ext cx="2215410" cy="2215410"/>
          </a:xfrm>
          <a:prstGeom prst="ellipse">
            <a:avLst/>
          </a:prstGeom>
          <a:pattFill prst="pct5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09360C1-0164-EC7B-D767-677562726583}"/>
              </a:ext>
            </a:extLst>
          </p:cNvPr>
          <p:cNvSpPr/>
          <p:nvPr/>
        </p:nvSpPr>
        <p:spPr>
          <a:xfrm>
            <a:off x="5079526" y="1587732"/>
            <a:ext cx="2215410" cy="22154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0CF45D1-609B-590A-6CA9-5D40354BDFD5}"/>
              </a:ext>
            </a:extLst>
          </p:cNvPr>
          <p:cNvSpPr/>
          <p:nvPr/>
        </p:nvSpPr>
        <p:spPr>
          <a:xfrm>
            <a:off x="1520897" y="1646787"/>
            <a:ext cx="2215410" cy="2215410"/>
          </a:xfrm>
          <a:prstGeom prst="ellipse">
            <a:avLst/>
          </a:prstGeom>
          <a:pattFill prst="pct5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FEF6D9-BFD6-6BA0-8FF6-07DF8CAB01C9}"/>
              </a:ext>
            </a:extLst>
          </p:cNvPr>
          <p:cNvSpPr/>
          <p:nvPr/>
        </p:nvSpPr>
        <p:spPr>
          <a:xfrm>
            <a:off x="1426409" y="1587732"/>
            <a:ext cx="2215410" cy="22154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81F7C72-8049-65AB-2CF8-795EDB9326A4}"/>
              </a:ext>
            </a:extLst>
          </p:cNvPr>
          <p:cNvSpPr/>
          <p:nvPr/>
        </p:nvSpPr>
        <p:spPr>
          <a:xfrm>
            <a:off x="8921619" y="1646787"/>
            <a:ext cx="2215410" cy="2215410"/>
          </a:xfrm>
          <a:prstGeom prst="ellipse">
            <a:avLst/>
          </a:prstGeom>
          <a:pattFill prst="pct5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940DCC1-BA9F-9EBF-8494-D09ACB0DD0F9}"/>
              </a:ext>
            </a:extLst>
          </p:cNvPr>
          <p:cNvSpPr/>
          <p:nvPr/>
        </p:nvSpPr>
        <p:spPr>
          <a:xfrm>
            <a:off x="8827131" y="1587732"/>
            <a:ext cx="2215410" cy="22154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Google Shape;107;p4">
            <a:extLst>
              <a:ext uri="{FF2B5EF4-FFF2-40B4-BE49-F238E27FC236}">
                <a16:creationId xmlns:a16="http://schemas.microsoft.com/office/drawing/2014/main" id="{FC5FB6AA-A6A1-C9D3-B44D-FA3770552CC8}"/>
              </a:ext>
            </a:extLst>
          </p:cNvPr>
          <p:cNvSpPr txBox="1"/>
          <p:nvPr/>
        </p:nvSpPr>
        <p:spPr>
          <a:xfrm>
            <a:off x="1580525" y="2443939"/>
            <a:ext cx="190717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Malgun Gothic"/>
                <a:ea typeface="Malgun Gothic"/>
                <a:cs typeface="Malgun Gothic"/>
                <a:sym typeface="Malgun Gothic"/>
              </a:rPr>
              <a:t>기획</a:t>
            </a:r>
            <a:endParaRPr sz="24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07;p4">
            <a:extLst>
              <a:ext uri="{FF2B5EF4-FFF2-40B4-BE49-F238E27FC236}">
                <a16:creationId xmlns:a16="http://schemas.microsoft.com/office/drawing/2014/main" id="{AF7C402A-27A1-B130-A3CD-5FCA70C343D7}"/>
              </a:ext>
            </a:extLst>
          </p:cNvPr>
          <p:cNvSpPr txBox="1"/>
          <p:nvPr/>
        </p:nvSpPr>
        <p:spPr>
          <a:xfrm>
            <a:off x="5630626" y="2443939"/>
            <a:ext cx="114103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Malgun Gothic"/>
                <a:ea typeface="Malgun Gothic"/>
                <a:cs typeface="Malgun Gothic"/>
                <a:sym typeface="Malgun Gothic"/>
              </a:rPr>
              <a:t>서버</a:t>
            </a:r>
            <a:endParaRPr sz="24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07;p4">
            <a:extLst>
              <a:ext uri="{FF2B5EF4-FFF2-40B4-BE49-F238E27FC236}">
                <a16:creationId xmlns:a16="http://schemas.microsoft.com/office/drawing/2014/main" id="{2F720357-8115-E2F8-6212-E2CAF5422B05}"/>
              </a:ext>
            </a:extLst>
          </p:cNvPr>
          <p:cNvSpPr txBox="1"/>
          <p:nvPr/>
        </p:nvSpPr>
        <p:spPr>
          <a:xfrm>
            <a:off x="9128543" y="2434885"/>
            <a:ext cx="170731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Malgun Gothic"/>
                <a:ea typeface="Malgun Gothic"/>
                <a:cs typeface="Malgun Gothic"/>
                <a:sym typeface="Malgun Gothic"/>
              </a:rPr>
              <a:t>레벨</a:t>
            </a:r>
            <a:endParaRPr sz="24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7802F58-E9C6-BB22-6484-E6E06D5CEA8F}"/>
              </a:ext>
            </a:extLst>
          </p:cNvPr>
          <p:cNvCxnSpPr/>
          <p:nvPr/>
        </p:nvCxnSpPr>
        <p:spPr>
          <a:xfrm>
            <a:off x="838200" y="1284684"/>
            <a:ext cx="36219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41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E8BCCFA-676C-4B0E-4AC1-2122387EEA50}"/>
              </a:ext>
            </a:extLst>
          </p:cNvPr>
          <p:cNvSpPr/>
          <p:nvPr/>
        </p:nvSpPr>
        <p:spPr>
          <a:xfrm>
            <a:off x="838200" y="1459282"/>
            <a:ext cx="7424292" cy="4691538"/>
          </a:xfrm>
          <a:prstGeom prst="roundRect">
            <a:avLst>
              <a:gd name="adj" fmla="val 22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E52E4F-110E-31C0-534B-A9E0392A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371"/>
          </a:xfrm>
        </p:spPr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73A59-E451-6DB9-3BC4-3F545F63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257" y="1629382"/>
            <a:ext cx="676617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1800" b="1" dirty="0"/>
              <a:t>게임 개요</a:t>
            </a:r>
            <a:endParaRPr lang="en-US" altLang="ko-K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소개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모티브</a:t>
            </a:r>
            <a:endParaRPr lang="en-US" altLang="ko-KR" sz="1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800" b="1" dirty="0"/>
              <a:t>게임 진행</a:t>
            </a:r>
            <a:endParaRPr lang="en-US" altLang="ko-K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플레이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플로우차트</a:t>
            </a:r>
            <a:endParaRPr lang="en-US" altLang="ko-KR" sz="1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800" b="1" dirty="0"/>
              <a:t>게임 컨셉</a:t>
            </a:r>
            <a:endParaRPr lang="en-US" altLang="ko-K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스토리</a:t>
            </a:r>
            <a:endParaRPr lang="en-US" altLang="ko-KR" sz="1400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800" b="1" dirty="0"/>
              <a:t>개발 진행</a:t>
            </a:r>
            <a:endParaRPr lang="en-US" altLang="ko-K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개발 과정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개발 일정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b="1" dirty="0"/>
              <a:t>게임 플레이</a:t>
            </a:r>
            <a:endParaRPr lang="en-US" altLang="ko-KR" sz="1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7CEDD2-DB70-977A-94AE-ACF45893E885}"/>
              </a:ext>
            </a:extLst>
          </p:cNvPr>
          <p:cNvCxnSpPr/>
          <p:nvPr/>
        </p:nvCxnSpPr>
        <p:spPr>
          <a:xfrm>
            <a:off x="838200" y="1284684"/>
            <a:ext cx="36219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0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게임 개요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1AB5A-0AA2-0418-C468-DE8AB4B43CAF}"/>
              </a:ext>
            </a:extLst>
          </p:cNvPr>
          <p:cNvSpPr txBox="1"/>
          <p:nvPr/>
        </p:nvSpPr>
        <p:spPr>
          <a:xfrm>
            <a:off x="838200" y="1409178"/>
            <a:ext cx="862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플레이어는 경쟁자가 되어</a:t>
            </a:r>
            <a:br>
              <a:rPr lang="ko-KR" altLang="en-US" dirty="0"/>
            </a:br>
            <a:r>
              <a:rPr lang="ko-KR" altLang="en-US" dirty="0"/>
              <a:t>필드를 돌아다니며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상자를 수색하고 열쇠를 획득하여 자물쇠를 제거하고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다른 경쟁자들보다 먼저 탈출하는 것이 목표인 게임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72D47DF-5A48-E510-2168-F2450F171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10813"/>
              </p:ext>
            </p:extLst>
          </p:nvPr>
        </p:nvGraphicFramePr>
        <p:xfrm>
          <a:off x="6224913" y="2798492"/>
          <a:ext cx="4889326" cy="265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511">
                  <a:extLst>
                    <a:ext uri="{9D8B030D-6E8A-4147-A177-3AD203B41FA5}">
                      <a16:colId xmlns:a16="http://schemas.microsoft.com/office/drawing/2014/main" val="2555545524"/>
                    </a:ext>
                  </a:extLst>
                </a:gridCol>
                <a:gridCol w="2949815">
                  <a:extLst>
                    <a:ext uri="{9D8B030D-6E8A-4147-A177-3AD203B41FA5}">
                      <a16:colId xmlns:a16="http://schemas.microsoft.com/office/drawing/2014/main" val="1359358058"/>
                    </a:ext>
                  </a:extLst>
                </a:gridCol>
              </a:tblGrid>
              <a:tr h="53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게임명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Trashes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91303"/>
                  </a:ext>
                </a:extLst>
              </a:tr>
              <a:tr h="53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장르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생존게임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471134"/>
                  </a:ext>
                </a:extLst>
              </a:tr>
              <a:tr h="53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플랫폼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PC, </a:t>
                      </a:r>
                      <a:r>
                        <a:rPr lang="ko-KR" altLang="en-US" sz="2000" dirty="0"/>
                        <a:t>모바일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계획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12988"/>
                  </a:ext>
                </a:extLst>
              </a:tr>
              <a:tr h="53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개발 엔진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Unity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20432"/>
                  </a:ext>
                </a:extLst>
              </a:tr>
              <a:tr h="53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개발 기간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23.01 ~ 23.04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0668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41BB6F-F359-B22C-1C55-385AF485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35574"/>
            <a:ext cx="2743200" cy="365125"/>
          </a:xfrm>
        </p:spPr>
        <p:txBody>
          <a:bodyPr/>
          <a:lstStyle/>
          <a:p>
            <a:fld id="{70726F88-B4A8-48C6-AB78-E2ED032740CB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E9429C-78F5-20F4-2F66-6FB555F99ED0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026" name="Picture 2" descr="쓰레기통 - 무료 자연개 아이콘">
              <a:extLst>
                <a:ext uri="{FF2B5EF4-FFF2-40B4-BE49-F238E27FC236}">
                  <a16:creationId xmlns:a16="http://schemas.microsoft.com/office/drawing/2014/main" id="{22AA4B1F-5741-0292-8EF6-A2FE8BBD5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80B9EEB-AB3A-6D0A-699B-7FF6333D6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A9A2B4-1579-1A3F-A000-692C3EF9E7A1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ECFE6-0CFD-57B9-D9EE-C7A1F339C223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82CE7D-6929-0D16-FDF7-7D76E8CB3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753" y="2986214"/>
            <a:ext cx="4064253" cy="228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7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게임 개요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모티브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41BB6F-F359-B22C-1C55-385AF485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35574"/>
            <a:ext cx="2743200" cy="365125"/>
          </a:xfrm>
        </p:spPr>
        <p:txBody>
          <a:bodyPr/>
          <a:lstStyle/>
          <a:p>
            <a:fld id="{70726F88-B4A8-48C6-AB78-E2ED032740CB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E9429C-78F5-20F4-2F66-6FB555F99ED0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026" name="Picture 2" descr="쓰레기통 - 무료 자연개 아이콘">
              <a:extLst>
                <a:ext uri="{FF2B5EF4-FFF2-40B4-BE49-F238E27FC236}">
                  <a16:creationId xmlns:a16="http://schemas.microsoft.com/office/drawing/2014/main" id="{22AA4B1F-5741-0292-8EF6-A2FE8BBD5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80B9EEB-AB3A-6D0A-699B-7FF6333D6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A9A2B4-1579-1A3F-A000-692C3EF9E7A1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ECFE6-0CFD-57B9-D9EE-C7A1F339C223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0410B0A-22B6-88FC-9818-70C5E2210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03" y="1484333"/>
            <a:ext cx="3581401" cy="23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B88A2CD-2E4E-6AF9-8A1C-78BD3156D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03" y="3931696"/>
            <a:ext cx="3581401" cy="201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AE3C675F-4EAA-B1F1-85E9-1684770F2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10241"/>
              </p:ext>
            </p:extLst>
          </p:nvPr>
        </p:nvGraphicFramePr>
        <p:xfrm>
          <a:off x="6224913" y="2640592"/>
          <a:ext cx="4538597" cy="2179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484">
                  <a:extLst>
                    <a:ext uri="{9D8B030D-6E8A-4147-A177-3AD203B41FA5}">
                      <a16:colId xmlns:a16="http://schemas.microsoft.com/office/drawing/2014/main" val="2555545524"/>
                    </a:ext>
                  </a:extLst>
                </a:gridCol>
                <a:gridCol w="3981113">
                  <a:extLst>
                    <a:ext uri="{9D8B030D-6E8A-4147-A177-3AD203B41FA5}">
                      <a16:colId xmlns:a16="http://schemas.microsoft.com/office/drawing/2014/main" val="1359358058"/>
                    </a:ext>
                  </a:extLst>
                </a:gridCol>
              </a:tblGrid>
              <a:tr h="3752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모티브 요소</a:t>
                      </a:r>
                      <a:endParaRPr lang="en-US" altLang="ko-KR" sz="1600" dirty="0"/>
                    </a:p>
                  </a:txBody>
                  <a:tcPr marL="79941" marR="79941" marT="39970" marB="3997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Trashes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91303"/>
                  </a:ext>
                </a:extLst>
              </a:tr>
              <a:tr h="60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79941" marR="79941" marT="39970" marB="3997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데바데의</a:t>
                      </a:r>
                      <a:r>
                        <a:rPr lang="ko-KR" altLang="en-US" sz="1600" b="1" dirty="0"/>
                        <a:t> 생존자 탈출 요소 </a:t>
                      </a:r>
                    </a:p>
                  </a:txBody>
                  <a:tcPr marL="79941" marR="79941" marT="39970" marB="3997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471134"/>
                  </a:ext>
                </a:extLst>
              </a:tr>
              <a:tr h="60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79941" marR="79941" marT="39970" marB="3997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크로노아크의</a:t>
                      </a:r>
                      <a:r>
                        <a:rPr lang="ko-KR" altLang="en-US" sz="1600" b="1" dirty="0"/>
                        <a:t> 레벨 디자인 요소</a:t>
                      </a:r>
                    </a:p>
                  </a:txBody>
                  <a:tcPr marL="79941" marR="79941" marT="39970" marB="3997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12988"/>
                  </a:ext>
                </a:extLst>
              </a:tr>
              <a:tr h="60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79941" marR="79941" marT="39970" marB="3997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데바데의</a:t>
                      </a:r>
                      <a:r>
                        <a:rPr lang="ko-KR" altLang="en-US" sz="1600" b="1" dirty="0"/>
                        <a:t> 생존자 </a:t>
                      </a:r>
                      <a:r>
                        <a:rPr lang="ko-KR" altLang="en-US" sz="1600" b="1" dirty="0" err="1"/>
                        <a:t>스킬체크</a:t>
                      </a:r>
                      <a:r>
                        <a:rPr lang="ko-KR" altLang="en-US" sz="1600" b="1" dirty="0"/>
                        <a:t> 요소</a:t>
                      </a:r>
                    </a:p>
                  </a:txBody>
                  <a:tcPr marL="79941" marR="79941" marT="39970" marB="3997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204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6F65228-FC1F-D4AF-E693-74DF73F7A105}"/>
              </a:ext>
            </a:extLst>
          </p:cNvPr>
          <p:cNvSpPr txBox="1"/>
          <p:nvPr/>
        </p:nvSpPr>
        <p:spPr>
          <a:xfrm>
            <a:off x="3152123" y="5942037"/>
            <a:ext cx="132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크로노아크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93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753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게임 진행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플레이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FA24A-9F6E-BAB6-03C9-4BE9AD6E1B76}"/>
              </a:ext>
            </a:extLst>
          </p:cNvPr>
          <p:cNvSpPr/>
          <p:nvPr/>
        </p:nvSpPr>
        <p:spPr>
          <a:xfrm>
            <a:off x="1070975" y="1850721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입장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97F567-F48B-D201-2446-3AB6B839346A}"/>
              </a:ext>
            </a:extLst>
          </p:cNvPr>
          <p:cNvSpPr/>
          <p:nvPr/>
        </p:nvSpPr>
        <p:spPr>
          <a:xfrm>
            <a:off x="1070975" y="2973888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명이 모이면 시작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2B0579-78F8-38B3-33CA-59E9BE2D578E}"/>
              </a:ext>
            </a:extLst>
          </p:cNvPr>
          <p:cNvSpPr/>
          <p:nvPr/>
        </p:nvSpPr>
        <p:spPr>
          <a:xfrm>
            <a:off x="1070974" y="4097055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연구소에서 </a:t>
            </a:r>
            <a:r>
              <a:rPr lang="en-US" altLang="ko-KR" dirty="0"/>
              <a:t>60</a:t>
            </a:r>
            <a:r>
              <a:rPr lang="ko-KR" altLang="en-US" dirty="0"/>
              <a:t>초 동안 </a:t>
            </a:r>
            <a:r>
              <a:rPr lang="ko-KR" altLang="en-US" dirty="0" err="1"/>
              <a:t>파밍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028F65-FBF8-A1F6-60A4-E53A5E74669B}"/>
              </a:ext>
            </a:extLst>
          </p:cNvPr>
          <p:cNvSpPr/>
          <p:nvPr/>
        </p:nvSpPr>
        <p:spPr>
          <a:xfrm>
            <a:off x="6632531" y="1850721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필드에서 상자를 찾아 이동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99978E-B25C-A8C4-8827-D827813E768B}"/>
              </a:ext>
            </a:extLst>
          </p:cNvPr>
          <p:cNvSpPr/>
          <p:nvPr/>
        </p:nvSpPr>
        <p:spPr>
          <a:xfrm>
            <a:off x="6632531" y="2973888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상자에서 열쇠 획득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6E778-10E9-F1CD-C143-F4DA49C73DE2}"/>
              </a:ext>
            </a:extLst>
          </p:cNvPr>
          <p:cNvSpPr/>
          <p:nvPr/>
        </p:nvSpPr>
        <p:spPr>
          <a:xfrm>
            <a:off x="6632530" y="4097055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열쇠를 사용해 탈출구 개방</a:t>
            </a:r>
            <a:endParaRPr lang="en-US" altLang="ko-KR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6A31E0E8-206E-4DD4-9580-9C761B6047BF}"/>
              </a:ext>
            </a:extLst>
          </p:cNvPr>
          <p:cNvSpPr/>
          <p:nvPr/>
        </p:nvSpPr>
        <p:spPr>
          <a:xfrm>
            <a:off x="2983803" y="2412304"/>
            <a:ext cx="344466" cy="455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F26D4AC8-4F6F-6D48-479B-20DBD70B9609}"/>
              </a:ext>
            </a:extLst>
          </p:cNvPr>
          <p:cNvSpPr/>
          <p:nvPr/>
        </p:nvSpPr>
        <p:spPr>
          <a:xfrm>
            <a:off x="2983803" y="3535471"/>
            <a:ext cx="344466" cy="455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F3CF6190-3A14-4304-E79D-B6A6701092C0}"/>
              </a:ext>
            </a:extLst>
          </p:cNvPr>
          <p:cNvSpPr/>
          <p:nvPr/>
        </p:nvSpPr>
        <p:spPr>
          <a:xfrm>
            <a:off x="8545359" y="2412304"/>
            <a:ext cx="344466" cy="455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EB97C9B-A6B8-7D32-5937-616B76A2D21C}"/>
              </a:ext>
            </a:extLst>
          </p:cNvPr>
          <p:cNvSpPr/>
          <p:nvPr/>
        </p:nvSpPr>
        <p:spPr>
          <a:xfrm>
            <a:off x="8545359" y="3535471"/>
            <a:ext cx="344466" cy="455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12031CE-12F4-58EC-007B-002F98C4955F}"/>
              </a:ext>
            </a:extLst>
          </p:cNvPr>
          <p:cNvCxnSpPr>
            <a:cxnSpLocks/>
            <a:stCxn id="20" idx="3"/>
            <a:endCxn id="8" idx="1"/>
          </p:cNvCxnSpPr>
          <p:nvPr/>
        </p:nvCxnSpPr>
        <p:spPr>
          <a:xfrm flipV="1">
            <a:off x="5241098" y="2078277"/>
            <a:ext cx="1391433" cy="33695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37F57C-353C-09C9-0CCA-7CCB7472F6C4}"/>
              </a:ext>
            </a:extLst>
          </p:cNvPr>
          <p:cNvSpPr/>
          <p:nvPr/>
        </p:nvSpPr>
        <p:spPr>
          <a:xfrm>
            <a:off x="6632530" y="5220221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플레이어보다 빨리 탈출 시 승리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89450F-EB49-4DCF-BD4C-4D540276DE24}"/>
              </a:ext>
            </a:extLst>
          </p:cNvPr>
          <p:cNvSpPr/>
          <p:nvPr/>
        </p:nvSpPr>
        <p:spPr>
          <a:xfrm>
            <a:off x="1070974" y="5220221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</a:t>
            </a:r>
            <a:r>
              <a:rPr lang="ko-KR" altLang="en-US" dirty="0"/>
              <a:t>초 초과시 필드로 이동</a:t>
            </a:r>
            <a:endParaRPr lang="en-US" altLang="ko-KR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3137D0D0-0950-C048-5749-076FA829DBFC}"/>
              </a:ext>
            </a:extLst>
          </p:cNvPr>
          <p:cNvSpPr/>
          <p:nvPr/>
        </p:nvSpPr>
        <p:spPr>
          <a:xfrm>
            <a:off x="2983803" y="4658637"/>
            <a:ext cx="344466" cy="455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0886225-7BD2-84EF-E26B-F87DDFEA1C05}"/>
              </a:ext>
            </a:extLst>
          </p:cNvPr>
          <p:cNvSpPr/>
          <p:nvPr/>
        </p:nvSpPr>
        <p:spPr>
          <a:xfrm>
            <a:off x="8540665" y="4658637"/>
            <a:ext cx="344466" cy="455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0ACBFAC-02C6-5893-BDA5-D45FD876FC59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7" name="Picture 2" descr="쓰레기통 - 무료 자연개 아이콘">
              <a:extLst>
                <a:ext uri="{FF2B5EF4-FFF2-40B4-BE49-F238E27FC236}">
                  <a16:creationId xmlns:a16="http://schemas.microsoft.com/office/drawing/2014/main" id="{4B3CE3A7-6A2B-3550-8768-F622266BB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85EC7FA-599D-08D7-378F-E8B756CA6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7F0D8E8-0ADD-3254-9AF4-93DBB5E5FF02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6661E6AD-DD75-3214-9E81-B13AC0C05BF3}"/>
              </a:ext>
            </a:extLst>
          </p:cNvPr>
          <p:cNvSpPr txBox="1">
            <a:spLocks/>
          </p:cNvSpPr>
          <p:nvPr/>
        </p:nvSpPr>
        <p:spPr>
          <a:xfrm>
            <a:off x="8610600" y="60355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726F88-B4A8-48C6-AB78-E2ED032740C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83A2ED-57F2-341C-1092-82B2A9CB75A8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9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게임 진행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플로우 차트</a:t>
            </a:r>
          </a:p>
        </p:txBody>
      </p:sp>
      <p:pic>
        <p:nvPicPr>
          <p:cNvPr id="12" name="그림 11" descr="도표이(가) 표시된 사진&#10;&#10;자동 생성된 설명">
            <a:extLst>
              <a:ext uri="{FF2B5EF4-FFF2-40B4-BE49-F238E27FC236}">
                <a16:creationId xmlns:a16="http://schemas.microsoft.com/office/drawing/2014/main" id="{1DE84906-DB11-CA62-DB7A-196F0908D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187" y="1293129"/>
            <a:ext cx="5371626" cy="522238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B1570B7-5E1E-F468-DC50-06BAEB7F0976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9" name="Picture 2" descr="쓰레기통 - 무료 자연개 아이콘">
              <a:extLst>
                <a:ext uri="{FF2B5EF4-FFF2-40B4-BE49-F238E27FC236}">
                  <a16:creationId xmlns:a16="http://schemas.microsoft.com/office/drawing/2014/main" id="{B5CF4487-F237-4736-D724-5465897D69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E119DD1-EDBA-302D-9139-AD2E613EF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96EBD3D-8990-A041-F611-5F9ADA4E94C5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C48F8D5F-8595-B9CC-DC1B-967E96E7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35574"/>
            <a:ext cx="2743200" cy="365125"/>
          </a:xfrm>
        </p:spPr>
        <p:txBody>
          <a:bodyPr/>
          <a:lstStyle/>
          <a:p>
            <a:fld id="{70726F88-B4A8-48C6-AB78-E2ED032740CB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60A1A2-976B-92B3-7F09-0495BA6F04F4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2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3. </a:t>
            </a:r>
            <a:r>
              <a:rPr lang="ko-KR" altLang="en-US" sz="3600" b="1" dirty="0"/>
              <a:t>게임 컨셉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스토리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EB99D73-E8D7-C69F-3602-936BADB384E5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0" name="Picture 2" descr="쓰레기통 - 무료 자연개 아이콘">
              <a:extLst>
                <a:ext uri="{FF2B5EF4-FFF2-40B4-BE49-F238E27FC236}">
                  <a16:creationId xmlns:a16="http://schemas.microsoft.com/office/drawing/2014/main" id="{BF9BD154-E0C3-1CA7-52DB-D3537F45C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F7851C0-49B0-12CE-338C-0F5F79F19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20F6983-393D-FA24-15FA-5A2271F936E7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Overwatch Halloween Terror Returns This October - Cultured Vultures">
            <a:extLst>
              <a:ext uri="{FF2B5EF4-FFF2-40B4-BE49-F238E27FC236}">
                <a16:creationId xmlns:a16="http://schemas.microsoft.com/office/drawing/2014/main" id="{8ACF11B8-F932-C123-3544-FE0E833EC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9" y="1825623"/>
            <a:ext cx="4687881" cy="263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BC87FD44-001B-5912-8EA3-7F1F2F30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35574"/>
            <a:ext cx="2743200" cy="365125"/>
          </a:xfrm>
        </p:spPr>
        <p:txBody>
          <a:bodyPr/>
          <a:lstStyle/>
          <a:p>
            <a:fld id="{70726F88-B4A8-48C6-AB78-E2ED032740CB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2F1916-7CCC-53D9-F09F-0E155A5BE381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F4D84-99B2-6F6A-DF19-E3B433310D5E}"/>
              </a:ext>
            </a:extLst>
          </p:cNvPr>
          <p:cNvSpPr txBox="1">
            <a:spLocks/>
          </p:cNvSpPr>
          <p:nvPr/>
        </p:nvSpPr>
        <p:spPr>
          <a:xfrm>
            <a:off x="838201" y="1825622"/>
            <a:ext cx="5600178" cy="143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/>
              <a:t>죄수인 당신과 </a:t>
            </a:r>
            <a:r>
              <a:rPr lang="ko-KR" altLang="en-US" sz="1800" b="1" i="0" dirty="0">
                <a:effectLst/>
              </a:rPr>
              <a:t>다른 죄수들은 미친 과학자에게 납치되어 폐연구실에 갇히게 되었습니다</a:t>
            </a:r>
            <a:r>
              <a:rPr lang="en-US" altLang="ko-KR" sz="1800" b="1" dirty="0"/>
              <a:t>.</a:t>
            </a:r>
            <a:r>
              <a:rPr lang="en-US" altLang="ko-KR" sz="1800" b="1" i="0" dirty="0">
                <a:effectLst/>
              </a:rPr>
              <a:t> </a:t>
            </a:r>
            <a:r>
              <a:rPr lang="ko-KR" altLang="en-US" sz="1800" b="1" i="0" dirty="0">
                <a:effectLst/>
              </a:rPr>
              <a:t>다른 죄수들과 경쟁하는 실험을 시작하게 되는데</a:t>
            </a:r>
            <a:r>
              <a:rPr lang="en-US" altLang="ko-KR" sz="1800" b="1" i="0" dirty="0">
                <a:effectLst/>
              </a:rPr>
              <a:t>, </a:t>
            </a:r>
            <a:r>
              <a:rPr lang="ko-KR" altLang="en-US" sz="1800" b="1" i="0" dirty="0">
                <a:effectLst/>
              </a:rPr>
              <a:t>당신은 다른 죄수들보다 먼저 실험실을 탈출하여 자유를 얻을 수 있을까요</a:t>
            </a:r>
            <a:r>
              <a:rPr lang="en-US" altLang="ko-KR" sz="1800" b="1" i="0" dirty="0">
                <a:effectLst/>
              </a:rPr>
              <a:t>?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7644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4. </a:t>
            </a:r>
            <a:r>
              <a:rPr lang="ko-KR" altLang="en-US" sz="3600" b="1" dirty="0"/>
              <a:t>개발 진행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개발 과정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F45AAE-34AC-81FF-C082-48819591817E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8" name="Picture 2" descr="쓰레기통 - 무료 자연개 아이콘">
              <a:extLst>
                <a:ext uri="{FF2B5EF4-FFF2-40B4-BE49-F238E27FC236}">
                  <a16:creationId xmlns:a16="http://schemas.microsoft.com/office/drawing/2014/main" id="{9EFDD4F4-AABF-2D7E-DA18-14F51463B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343650F-2918-FE36-B710-0396FEC03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BEB09F-24E9-5049-99E9-114E5F3DCB7D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개발 - 무료 전자개 아이콘">
            <a:extLst>
              <a:ext uri="{FF2B5EF4-FFF2-40B4-BE49-F238E27FC236}">
                <a16:creationId xmlns:a16="http://schemas.microsoft.com/office/drawing/2014/main" id="{8D6B8F2C-F703-CAD6-50BC-01479BA2A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3523"/>
            <a:ext cx="2717434" cy="271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7D05EA25-4465-CDD3-3493-78540D5D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35574"/>
            <a:ext cx="2743200" cy="365125"/>
          </a:xfrm>
        </p:spPr>
        <p:txBody>
          <a:bodyPr/>
          <a:lstStyle/>
          <a:p>
            <a:fld id="{70726F88-B4A8-48C6-AB78-E2ED032740C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88BB6D-680A-2FB4-7790-90721FA17687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커뮤니티 - 무료 사람들개 아이콘">
            <a:extLst>
              <a:ext uri="{FF2B5EF4-FFF2-40B4-BE49-F238E27FC236}">
                <a16:creationId xmlns:a16="http://schemas.microsoft.com/office/drawing/2014/main" id="{BF4B70FD-A4BA-C050-6323-5F95537B4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767" y="1973524"/>
            <a:ext cx="2717433" cy="271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67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383</Words>
  <Application>Microsoft Office PowerPoint</Application>
  <PresentationFormat>와이드스크린</PresentationFormat>
  <Paragraphs>90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Malgun Gothic</vt:lpstr>
      <vt:lpstr>Malgun Gothic</vt:lpstr>
      <vt:lpstr>Arial</vt:lpstr>
      <vt:lpstr>Helvetica</vt:lpstr>
      <vt:lpstr>Wingdings</vt:lpstr>
      <vt:lpstr>Office 테마</vt:lpstr>
      <vt:lpstr>Trashes</vt:lpstr>
      <vt:lpstr>팀원</vt:lpstr>
      <vt:lpstr>목차</vt:lpstr>
      <vt:lpstr>1. 게임 개요 - 소개</vt:lpstr>
      <vt:lpstr>1. 게임 개요 - 모티브</vt:lpstr>
      <vt:lpstr>2. 게임 진행 - 플레이</vt:lpstr>
      <vt:lpstr>2. 게임 진행 – 플로우 차트</vt:lpstr>
      <vt:lpstr>3. 게임 컨셉 - 스토리</vt:lpstr>
      <vt:lpstr>4. 개발 진행 - 개발 과정</vt:lpstr>
      <vt:lpstr>4. 개발 진행 - 개발 일정</vt:lpstr>
      <vt:lpstr>5. 게임 플레이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Trashes</dc:title>
  <dc:creator>이정우</dc:creator>
  <cp:lastModifiedBy>이정우</cp:lastModifiedBy>
  <cp:revision>43</cp:revision>
  <dcterms:created xsi:type="dcterms:W3CDTF">2023-04-08T05:35:03Z</dcterms:created>
  <dcterms:modified xsi:type="dcterms:W3CDTF">2023-04-30T11:45:21Z</dcterms:modified>
</cp:coreProperties>
</file>