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23.10.13 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71399"/>
              </p:ext>
            </p:extLst>
          </p:nvPr>
        </p:nvGraphicFramePr>
        <p:xfrm>
          <a:off x="6431691" y="14410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개까지 습득하여 들고 다닐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이상은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74965"/>
              </p:ext>
            </p:extLst>
          </p:nvPr>
        </p:nvGraphicFramePr>
        <p:xfrm>
          <a:off x="6431691" y="4516983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5644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권총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한번 발사하면 첫발이 나간 후</a:t>
            </a:r>
            <a:r>
              <a:rPr lang="en-US" altLang="ko-KR" sz="1400" dirty="0"/>
              <a:t>, 0.5</a:t>
            </a:r>
            <a:r>
              <a:rPr lang="ko-KR" altLang="en-US" sz="1400" dirty="0"/>
              <a:t>초 후에  한발이 더 나간다는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발사 딜레이가 길다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16473"/>
              </p:ext>
            </p:extLst>
          </p:nvPr>
        </p:nvGraphicFramePr>
        <p:xfrm>
          <a:off x="838200" y="2355396"/>
          <a:ext cx="5373031" cy="2899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소모되는 총알의 양이 더 많아서 수치가 기본 캐릭터보다 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53111"/>
              </p:ext>
            </p:extLst>
          </p:nvPr>
        </p:nvGraphicFramePr>
        <p:xfrm>
          <a:off x="838200" y="5432356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총알 발사 딜레이가 </a:t>
                      </a:r>
                      <a:r>
                        <a:rPr lang="en-US" altLang="ko-KR" sz="1200" dirty="0"/>
                        <a:t>0.5</a:t>
                      </a:r>
                      <a:r>
                        <a:rPr lang="ko-KR" altLang="en-US" sz="1200" dirty="0"/>
                        <a:t>초가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2311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 descr="만화 영화, 무기, PC 게임, 장난감이(가) 표시된 사진&#10;&#10;자동 생성된 설명">
            <a:extLst>
              <a:ext uri="{FF2B5EF4-FFF2-40B4-BE49-F238E27FC236}">
                <a16:creationId xmlns:a16="http://schemas.microsoft.com/office/drawing/2014/main" id="{A547463E-C4CF-0986-318F-D07122A6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2" y="1271612"/>
            <a:ext cx="502920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드럼 탄창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비해 탄알 주머니가 크다는 것이다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5206"/>
              </p:ext>
            </p:extLst>
          </p:nvPr>
        </p:nvGraphicFramePr>
        <p:xfrm>
          <a:off x="838200" y="5290457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확률로 탄알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개를 얻는다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 descr="의류, 사람, 야외, 인간의 얼굴이(가) 표시된 사진&#10;&#10;자동 생성된 설명">
            <a:extLst>
              <a:ext uri="{FF2B5EF4-FFF2-40B4-BE49-F238E27FC236}">
                <a16:creationId xmlns:a16="http://schemas.microsoft.com/office/drawing/2014/main" id="{1FC14358-10C4-B344-3A35-CC0189A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4" y="1071014"/>
            <a:ext cx="3313924" cy="449598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0814"/>
              </p:ext>
            </p:extLst>
          </p:nvPr>
        </p:nvGraphicFramePr>
        <p:xfrm>
          <a:off x="838200" y="23553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느리다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4"/>
            <a:ext cx="5257800" cy="308480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조준경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총알 발사 속도가 크다는 것과 데미지가 크다는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그대신</a:t>
            </a:r>
            <a:r>
              <a:rPr lang="ko-KR" altLang="en-US" sz="1400" dirty="0"/>
              <a:t> 다른 캐릭터는 발사 버튼을 누르면 바로 발사하지만</a:t>
            </a:r>
            <a:r>
              <a:rPr lang="en-US" altLang="ko-KR" sz="1400" dirty="0"/>
              <a:t>, 1</a:t>
            </a:r>
            <a:r>
              <a:rPr lang="ko-KR" altLang="en-US" sz="1400" dirty="0"/>
              <a:t>초의 딜레이가 존재한다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홀딩 샷을 </a:t>
            </a:r>
            <a:r>
              <a:rPr lang="ko-KR" altLang="en-US" sz="1400" dirty="0" err="1"/>
              <a:t>해야하는</a:t>
            </a:r>
            <a:r>
              <a:rPr lang="ko-KR" altLang="en-US" sz="1400" dirty="0"/>
              <a:t> 것으로 </a:t>
            </a:r>
            <a:r>
              <a:rPr lang="ko-KR" altLang="en-US" sz="1400" dirty="0" err="1"/>
              <a:t>탄속이</a:t>
            </a:r>
            <a:r>
              <a:rPr lang="ko-KR" altLang="en-US" sz="1400" dirty="0"/>
              <a:t> 빠른 것이 상쇄가 되지 않을까</a:t>
            </a:r>
            <a:endParaRPr lang="en-US" altLang="ko-KR" sz="1400" dirty="0"/>
          </a:p>
          <a:p>
            <a:r>
              <a:rPr lang="ko-KR" altLang="en-US" sz="1400" strike="sngStrike" dirty="0"/>
              <a:t>대신 한번 맞추면 </a:t>
            </a:r>
            <a:r>
              <a:rPr lang="en-US" altLang="ko-KR" sz="1400" strike="sngStrike" dirty="0"/>
              <a:t>2</a:t>
            </a:r>
            <a:r>
              <a:rPr lang="ko-KR" altLang="en-US" sz="1400" strike="sngStrike" dirty="0"/>
              <a:t>칸의 </a:t>
            </a:r>
            <a:r>
              <a:rPr lang="en-US" altLang="ko-KR" sz="1400" strike="sngStrike" dirty="0"/>
              <a:t>HP</a:t>
            </a:r>
            <a:r>
              <a:rPr lang="ko-KR" altLang="en-US" sz="1400" strike="sngStrike" dirty="0"/>
              <a:t>를 닳게 할 수 있다</a:t>
            </a:r>
            <a:r>
              <a:rPr lang="en-US" altLang="ko-KR" sz="1400" strike="sngStrike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47871"/>
              </p:ext>
            </p:extLst>
          </p:nvPr>
        </p:nvGraphicFramePr>
        <p:xfrm>
          <a:off x="6336559" y="3925484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액티브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사용시 다음 공격에 상대가 적중하면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닳게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저격수의 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기본적으로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닳게하는</a:t>
                      </a:r>
                      <a:r>
                        <a:rPr lang="ko-KR" altLang="en-US" sz="1200" dirty="0"/>
                        <a:t> 공격력을 가진다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2211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9917" y="593978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4563"/>
              </p:ext>
            </p:extLst>
          </p:nvPr>
        </p:nvGraphicFramePr>
        <p:xfrm>
          <a:off x="6336559" y="99042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발이 한계임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속도에 비례하여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 descr="무기, 소총, 위장, 군대이(가) 표시된 사진&#10;&#10;자동 생성된 설명">
            <a:extLst>
              <a:ext uri="{FF2B5EF4-FFF2-40B4-BE49-F238E27FC236}">
                <a16:creationId xmlns:a16="http://schemas.microsoft.com/office/drawing/2014/main" id="{54FEDF34-DCAB-8714-89EE-8F437252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54" y="344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녹색 스테로이드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체력이 빨리 재생된다</a:t>
            </a:r>
            <a:r>
              <a:rPr lang="en-US" altLang="ko-KR" sz="1400" dirty="0"/>
              <a:t>. (15</a:t>
            </a:r>
            <a:r>
              <a:rPr lang="ko-KR" altLang="en-US" sz="1400" dirty="0"/>
              <a:t>초에 한 칸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대신 총알 발사 딜레이 시간이 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 기획 방향</a:t>
            </a:r>
            <a:r>
              <a:rPr lang="en-US" altLang="ko-KR" sz="1400" dirty="0"/>
              <a:t> -&gt; </a:t>
            </a:r>
            <a:r>
              <a:rPr lang="ko-KR" altLang="en-US" sz="1400" dirty="0"/>
              <a:t>발사 딜레이 시간을 길게 하는 것 보다 총알 발사 시 </a:t>
            </a:r>
            <a:r>
              <a:rPr lang="en-US" altLang="ko-KR" sz="1400" dirty="0"/>
              <a:t>-15 ~ +15</a:t>
            </a:r>
            <a:r>
              <a:rPr lang="ko-KR" altLang="en-US" sz="1400" dirty="0"/>
              <a:t>도 해서 랜덤으로 나가도록 하고 싶음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7836"/>
              </p:ext>
            </p:extLst>
          </p:nvPr>
        </p:nvGraphicFramePr>
        <p:xfrm>
          <a:off x="6568251" y="4058004"/>
          <a:ext cx="5373030" cy="148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대신 총알에 피격 시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추가로 한 칸 더 잃는다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4604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97482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빙결사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빙결석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탄환을 적중 시 대상의 </a:t>
            </a:r>
            <a:r>
              <a:rPr lang="en-US" altLang="ko-KR" sz="1400" dirty="0"/>
              <a:t>3</a:t>
            </a:r>
            <a:r>
              <a:rPr lang="ko-KR" altLang="en-US" sz="1400" dirty="0"/>
              <a:t>초간 이동속도 </a:t>
            </a:r>
            <a:r>
              <a:rPr lang="en-US" altLang="ko-KR" sz="1400" dirty="0"/>
              <a:t>0.3 </a:t>
            </a:r>
            <a:r>
              <a:rPr lang="ko-KR" altLang="en-US" sz="1400" dirty="0"/>
              <a:t>감소시킨다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대신 총알의 발사 속도가 느리고</a:t>
            </a:r>
            <a:r>
              <a:rPr lang="en-US" altLang="ko-KR" sz="1400" dirty="0"/>
              <a:t>, </a:t>
            </a:r>
            <a:r>
              <a:rPr lang="ko-KR" altLang="en-US" sz="1400" dirty="0"/>
              <a:t>발사 딜레이 시간이 긴 편이다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15990"/>
              </p:ext>
            </p:extLst>
          </p:nvPr>
        </p:nvGraphicFramePr>
        <p:xfrm>
          <a:off x="6568251" y="4058004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빙류환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탄환을 적중 시 대상의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초간 이동속도 </a:t>
                      </a:r>
                      <a:r>
                        <a:rPr lang="en-US" altLang="ko-KR" sz="1200" dirty="0"/>
                        <a:t>0.3 </a:t>
                      </a:r>
                      <a:r>
                        <a:rPr lang="ko-KR" altLang="en-US" sz="1200" dirty="0"/>
                        <a:t>감소시킨다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838200" y="6124350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0822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E1B71D6-B495-CFF3-A2EA-67C5DF00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6" y="2963940"/>
            <a:ext cx="3048323" cy="30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침투요원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야간투시경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액티브 스킬의 </a:t>
            </a:r>
            <a:r>
              <a:rPr lang="ko-KR" altLang="en-US" sz="1400" dirty="0" err="1"/>
              <a:t>쿨타임이</a:t>
            </a:r>
            <a:r>
              <a:rPr lang="ko-KR" altLang="en-US" sz="1400" dirty="0"/>
              <a:t> 게임시작부터 생긴다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밤에 스킬을 사용하도록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밤에 시야 </a:t>
            </a:r>
            <a:r>
              <a:rPr lang="ko-KR" altLang="en-US" sz="1400" dirty="0" err="1"/>
              <a:t>패널티를</a:t>
            </a:r>
            <a:r>
              <a:rPr lang="ko-KR" altLang="en-US" sz="1400" dirty="0"/>
              <a:t> 받지 않는다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70494"/>
              </p:ext>
            </p:extLst>
          </p:nvPr>
        </p:nvGraphicFramePr>
        <p:xfrm>
          <a:off x="6330499" y="4209160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야간전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밤에만 사용 가능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초간 이동속도 </a:t>
                      </a:r>
                      <a:r>
                        <a:rPr lang="en-US" altLang="ko-KR" sz="1200" dirty="0"/>
                        <a:t>0.3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64690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야간투시경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밤에 시야가 어두워지는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패널티를</a:t>
                      </a:r>
                      <a:r>
                        <a:rPr lang="ko-KR" altLang="en-US" sz="1200" dirty="0"/>
                        <a:t> 받지 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1267" y="6074155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063"/>
              </p:ext>
            </p:extLst>
          </p:nvPr>
        </p:nvGraphicFramePr>
        <p:xfrm>
          <a:off x="6330499" y="1230994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2050" name="Picture 2" descr="스플린터 셀 블랙리스트 지원 | 공식 Ubisoft Help">
            <a:extLst>
              <a:ext uri="{FF2B5EF4-FFF2-40B4-BE49-F238E27FC236}">
                <a16:creationId xmlns:a16="http://schemas.microsoft.com/office/drawing/2014/main" id="{28C601EE-E672-22D9-FF2F-84E23D715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2" t="11613" r="34532" b="-1161"/>
          <a:stretch/>
        </p:blipFill>
        <p:spPr bwMode="auto">
          <a:xfrm>
            <a:off x="1612180" y="2523713"/>
            <a:ext cx="2395974" cy="34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저거너트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방탄복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단단한 탱커 컨셉으로 강화 방탄복을 입은 직업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60991"/>
              </p:ext>
            </p:extLst>
          </p:nvPr>
        </p:nvGraphicFramePr>
        <p:xfrm>
          <a:off x="838200" y="4998685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방탄복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초간 캐릭터가 무적이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25866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9561"/>
              </p:ext>
            </p:extLst>
          </p:nvPr>
        </p:nvGraphicFramePr>
        <p:xfrm>
          <a:off x="838200" y="2039206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9424635-C0D0-9CE4-0C29-6957CA3E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28" y="1357493"/>
            <a:ext cx="5705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1044</Words>
  <Application>Microsoft Office PowerPoint</Application>
  <PresentationFormat>와이드스크린</PresentationFormat>
  <Paragraphs>288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  <vt:lpstr>6. 빙결사</vt:lpstr>
      <vt:lpstr>7. 침투요원 </vt:lpstr>
      <vt:lpstr>8. 저거너트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이정우</cp:lastModifiedBy>
  <cp:revision>82</cp:revision>
  <dcterms:created xsi:type="dcterms:W3CDTF">2023-10-13T08:07:04Z</dcterms:created>
  <dcterms:modified xsi:type="dcterms:W3CDTF">2023-12-04T07:42:44Z</dcterms:modified>
</cp:coreProperties>
</file>