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D3CBA-892B-137D-50CB-BD0154761E94}" v="133" dt="2023-03-20T09:21:04.981"/>
    <p1510:client id="{58901AD7-18A5-406B-A709-80353D000134}" v="69" dt="2023-03-14T13:29:33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정우" userId="S::ljw5201@o365.jangan.ac.kr::2ac1e165-3110-4cf0-934d-6b6ac463e0e2" providerId="AD" clId="Web-{166D3CBA-892B-137D-50CB-BD0154761E94}"/>
    <pc:docChg chg="delSld modSld">
      <pc:chgData name="이정우" userId="S::ljw5201@o365.jangan.ac.kr::2ac1e165-3110-4cf0-934d-6b6ac463e0e2" providerId="AD" clId="Web-{166D3CBA-892B-137D-50CB-BD0154761E94}" dt="2023-03-20T09:21:04.981" v="96"/>
      <pc:docMkLst>
        <pc:docMk/>
      </pc:docMkLst>
      <pc:sldChg chg="addSp delSp modSp">
        <pc:chgData name="이정우" userId="S::ljw5201@o365.jangan.ac.kr::2ac1e165-3110-4cf0-934d-6b6ac463e0e2" providerId="AD" clId="Web-{166D3CBA-892B-137D-50CB-BD0154761E94}" dt="2023-03-20T09:21:04.981" v="96"/>
        <pc:sldMkLst>
          <pc:docMk/>
          <pc:sldMk cId="3599452773" sldId="256"/>
        </pc:sldMkLst>
        <pc:spChg chg="mod topLvl">
          <ac:chgData name="이정우" userId="S::ljw5201@o365.jangan.ac.kr::2ac1e165-3110-4cf0-934d-6b6ac463e0e2" providerId="AD" clId="Web-{166D3CBA-892B-137D-50CB-BD0154761E94}" dt="2023-03-20T09:20:43.387" v="73"/>
          <ac:spMkLst>
            <pc:docMk/>
            <pc:sldMk cId="3599452773" sldId="256"/>
            <ac:spMk id="3" creationId="{0E6DE000-DBE5-E652-FA80-45F9AB545394}"/>
          </ac:spMkLst>
        </pc:spChg>
        <pc:spChg chg="add del mod topLvl">
          <ac:chgData name="이정우" userId="S::ljw5201@o365.jangan.ac.kr::2ac1e165-3110-4cf0-934d-6b6ac463e0e2" providerId="AD" clId="Web-{166D3CBA-892B-137D-50CB-BD0154761E94}" dt="2023-03-20T09:20:44.309" v="74"/>
          <ac:spMkLst>
            <pc:docMk/>
            <pc:sldMk cId="3599452773" sldId="256"/>
            <ac:spMk id="7" creationId="{31F97BF6-DFB9-6133-3B9E-652B72E67814}"/>
          </ac:spMkLst>
        </pc:spChg>
        <pc:spChg chg="add del mod">
          <ac:chgData name="이정우" userId="S::ljw5201@o365.jangan.ac.kr::2ac1e165-3110-4cf0-934d-6b6ac463e0e2" providerId="AD" clId="Web-{166D3CBA-892B-137D-50CB-BD0154761E94}" dt="2023-03-20T09:20:55.872" v="78" actId="20577"/>
          <ac:spMkLst>
            <pc:docMk/>
            <pc:sldMk cId="3599452773" sldId="256"/>
            <ac:spMk id="8" creationId="{8DD2CD6C-A4AC-DE1F-8BC1-0E4AADB16D82}"/>
          </ac:spMkLst>
        </pc:spChg>
        <pc:spChg chg="mod">
          <ac:chgData name="이정우" userId="S::ljw5201@o365.jangan.ac.kr::2ac1e165-3110-4cf0-934d-6b6ac463e0e2" providerId="AD" clId="Web-{166D3CBA-892B-137D-50CB-BD0154761E94}" dt="2023-03-20T09:20:28.949" v="69"/>
          <ac:spMkLst>
            <pc:docMk/>
            <pc:sldMk cId="3599452773" sldId="256"/>
            <ac:spMk id="1034" creationId="{E127410C-4EE8-50D0-7BF7-F43B84383494}"/>
          </ac:spMkLst>
        </pc:spChg>
        <pc:spChg chg="del">
          <ac:chgData name="이정우" userId="S::ljw5201@o365.jangan.ac.kr::2ac1e165-3110-4cf0-934d-6b6ac463e0e2" providerId="AD" clId="Web-{166D3CBA-892B-137D-50CB-BD0154761E94}" dt="2023-03-20T09:20:10.012" v="65"/>
          <ac:spMkLst>
            <pc:docMk/>
            <pc:sldMk cId="3599452773" sldId="256"/>
            <ac:spMk id="1035" creationId="{94326E94-113E-D175-5EA5-B825F8337EA9}"/>
          </ac:spMkLst>
        </pc:spChg>
        <pc:spChg chg="mod">
          <ac:chgData name="이정우" userId="S::ljw5201@o365.jangan.ac.kr::2ac1e165-3110-4cf0-934d-6b6ac463e0e2" providerId="AD" clId="Web-{166D3CBA-892B-137D-50CB-BD0154761E94}" dt="2023-03-20T09:18:23.322" v="22" actId="20577"/>
          <ac:spMkLst>
            <pc:docMk/>
            <pc:sldMk cId="3599452773" sldId="256"/>
            <ac:spMk id="1040" creationId="{60A3BF2A-6AEF-6071-A5B5-3CF384BCDFBD}"/>
          </ac:spMkLst>
        </pc:spChg>
        <pc:spChg chg="mod">
          <ac:chgData name="이정우" userId="S::ljw5201@o365.jangan.ac.kr::2ac1e165-3110-4cf0-934d-6b6ac463e0e2" providerId="AD" clId="Web-{166D3CBA-892B-137D-50CB-BD0154761E94}" dt="2023-03-20T09:20:52.341" v="77" actId="20577"/>
          <ac:spMkLst>
            <pc:docMk/>
            <pc:sldMk cId="3599452773" sldId="256"/>
            <ac:spMk id="1045" creationId="{F4A9A0B6-9128-1E21-56A7-6769BED75056}"/>
          </ac:spMkLst>
        </pc:spChg>
        <pc:spChg chg="mod">
          <ac:chgData name="이정우" userId="S::ljw5201@o365.jangan.ac.kr::2ac1e165-3110-4cf0-934d-6b6ac463e0e2" providerId="AD" clId="Web-{166D3CBA-892B-137D-50CB-BD0154761E94}" dt="2023-03-20T09:17:26.602" v="6"/>
          <ac:spMkLst>
            <pc:docMk/>
            <pc:sldMk cId="3599452773" sldId="256"/>
            <ac:spMk id="1047" creationId="{056D837E-9FD0-4BE9-8F72-DC08D6AA0D89}"/>
          </ac:spMkLst>
        </pc:spChg>
        <pc:spChg chg="mod">
          <ac:chgData name="이정우" userId="S::ljw5201@o365.jangan.ac.kr::2ac1e165-3110-4cf0-934d-6b6ac463e0e2" providerId="AD" clId="Web-{166D3CBA-892B-137D-50CB-BD0154761E94}" dt="2023-03-20T09:17:26.633" v="7"/>
          <ac:spMkLst>
            <pc:docMk/>
            <pc:sldMk cId="3599452773" sldId="256"/>
            <ac:spMk id="1049" creationId="{6CABD15F-B0BB-EC17-DE06-398C5860EB00}"/>
          </ac:spMkLst>
        </pc:spChg>
        <pc:spChg chg="mod">
          <ac:chgData name="이정우" userId="S::ljw5201@o365.jangan.ac.kr::2ac1e165-3110-4cf0-934d-6b6ac463e0e2" providerId="AD" clId="Web-{166D3CBA-892B-137D-50CB-BD0154761E94}" dt="2023-03-20T09:17:04.695" v="4" actId="14100"/>
          <ac:spMkLst>
            <pc:docMk/>
            <pc:sldMk cId="3599452773" sldId="256"/>
            <ac:spMk id="1053" creationId="{C655892D-ED32-302B-6CCE-B2E92EFF0337}"/>
          </ac:spMkLst>
        </pc:spChg>
        <pc:grpChg chg="add del mod">
          <ac:chgData name="이정우" userId="S::ljw5201@o365.jangan.ac.kr::2ac1e165-3110-4cf0-934d-6b6ac463e0e2" providerId="AD" clId="Web-{166D3CBA-892B-137D-50CB-BD0154761E94}" dt="2023-03-20T09:20:43.387" v="73"/>
          <ac:grpSpMkLst>
            <pc:docMk/>
            <pc:sldMk cId="3599452773" sldId="256"/>
            <ac:grpSpMk id="2" creationId="{18FC18CE-B073-BCC8-8AA3-716D7B013740}"/>
          </ac:grpSpMkLst>
        </pc:grpChg>
        <pc:grpChg chg="add del">
          <ac:chgData name="이정우" userId="S::ljw5201@o365.jangan.ac.kr::2ac1e165-3110-4cf0-934d-6b6ac463e0e2" providerId="AD" clId="Web-{166D3CBA-892B-137D-50CB-BD0154761E94}" dt="2023-03-20T09:20:44.309" v="74"/>
          <ac:grpSpMkLst>
            <pc:docMk/>
            <pc:sldMk cId="3599452773" sldId="256"/>
            <ac:grpSpMk id="6" creationId="{0372EC1F-C0EE-6122-6139-F8981ACABE52}"/>
          </ac:grpSpMkLst>
        </pc:grpChg>
        <pc:grpChg chg="del">
          <ac:chgData name="이정우" userId="S::ljw5201@o365.jangan.ac.kr::2ac1e165-3110-4cf0-934d-6b6ac463e0e2" providerId="AD" clId="Web-{166D3CBA-892B-137D-50CB-BD0154761E94}" dt="2023-03-20T09:20:10.012" v="65"/>
          <ac:grpSpMkLst>
            <pc:docMk/>
            <pc:sldMk cId="3599452773" sldId="256"/>
            <ac:grpSpMk id="1033" creationId="{EA8C67A9-9861-A5A1-D779-81DBA1F791A6}"/>
          </ac:grpSpMkLst>
        </pc:grpChg>
        <pc:grpChg chg="add del">
          <ac:chgData name="이정우" userId="S::ljw5201@o365.jangan.ac.kr::2ac1e165-3110-4cf0-934d-6b6ac463e0e2" providerId="AD" clId="Web-{166D3CBA-892B-137D-50CB-BD0154761E94}" dt="2023-03-20T09:18:19.775" v="19"/>
          <ac:grpSpMkLst>
            <pc:docMk/>
            <pc:sldMk cId="3599452773" sldId="256"/>
            <ac:grpSpMk id="1036" creationId="{7EF67070-D0A6-BBF2-FFBF-6BD1F8E59750}"/>
          </ac:grpSpMkLst>
        </pc:grpChg>
        <pc:grpChg chg="mod ord">
          <ac:chgData name="이정우" userId="S::ljw5201@o365.jangan.ac.kr::2ac1e165-3110-4cf0-934d-6b6ac463e0e2" providerId="AD" clId="Web-{166D3CBA-892B-137D-50CB-BD0154761E94}" dt="2023-03-20T09:19:00.948" v="24" actId="1076"/>
          <ac:grpSpMkLst>
            <pc:docMk/>
            <pc:sldMk cId="3599452773" sldId="256"/>
            <ac:grpSpMk id="1041" creationId="{A0BF7F05-0ECD-4E2C-2B03-9E383BCD6D98}"/>
          </ac:grpSpMkLst>
        </pc:grpChg>
        <pc:grpChg chg="del">
          <ac:chgData name="이정우" userId="S::ljw5201@o365.jangan.ac.kr::2ac1e165-3110-4cf0-934d-6b6ac463e0e2" providerId="AD" clId="Web-{166D3CBA-892B-137D-50CB-BD0154761E94}" dt="2023-03-20T09:19:59.028" v="51"/>
          <ac:grpSpMkLst>
            <pc:docMk/>
            <pc:sldMk cId="3599452773" sldId="256"/>
            <ac:grpSpMk id="1046" creationId="{E356CA63-9AE5-27C2-9952-611C916361A2}"/>
          </ac:grpSpMkLst>
        </pc:grpChg>
        <pc:grpChg chg="mod">
          <ac:chgData name="이정우" userId="S::ljw5201@o365.jangan.ac.kr::2ac1e165-3110-4cf0-934d-6b6ac463e0e2" providerId="AD" clId="Web-{166D3CBA-892B-137D-50CB-BD0154761E94}" dt="2023-03-20T09:16:59.164" v="3" actId="1076"/>
          <ac:grpSpMkLst>
            <pc:docMk/>
            <pc:sldMk cId="3599452773" sldId="256"/>
            <ac:grpSpMk id="1052" creationId="{A82693E2-34DF-C5A1-DB58-9DB282AFD574}"/>
          </ac:grpSpMkLst>
        </pc:grpChg>
        <pc:graphicFrameChg chg="mod modGraphic">
          <ac:chgData name="이정우" userId="S::ljw5201@o365.jangan.ac.kr::2ac1e165-3110-4cf0-934d-6b6ac463e0e2" providerId="AD" clId="Web-{166D3CBA-892B-137D-50CB-BD0154761E94}" dt="2023-03-20T09:21:04.981" v="96"/>
          <ac:graphicFrameMkLst>
            <pc:docMk/>
            <pc:sldMk cId="3599452773" sldId="256"/>
            <ac:graphicFrameMk id="5" creationId="{98F11E3A-06D2-674A-9724-02B51B075F44}"/>
          </ac:graphicFrameMkLst>
        </pc:graphicFrameChg>
      </pc:sldChg>
      <pc:sldChg chg="del">
        <pc:chgData name="이정우" userId="S::ljw5201@o365.jangan.ac.kr::2ac1e165-3110-4cf0-934d-6b6ac463e0e2" providerId="AD" clId="Web-{166D3CBA-892B-137D-50CB-BD0154761E94}" dt="2023-03-20T09:16:46.288" v="2"/>
        <pc:sldMkLst>
          <pc:docMk/>
          <pc:sldMk cId="2980367368" sldId="257"/>
        </pc:sldMkLst>
      </pc:sldChg>
    </pc:docChg>
  </pc:docChgLst>
  <pc:docChgLst>
    <pc:chgData name="이정우" userId="2ac1e165-3110-4cf0-934d-6b6ac463e0e2" providerId="ADAL" clId="{58901AD7-18A5-406B-A709-80353D000134}"/>
    <pc:docChg chg="undo custSel addSld delSld modSld">
      <pc:chgData name="이정우" userId="2ac1e165-3110-4cf0-934d-6b6ac463e0e2" providerId="ADAL" clId="{58901AD7-18A5-406B-A709-80353D000134}" dt="2023-03-14T13:29:33.299" v="629"/>
      <pc:docMkLst>
        <pc:docMk/>
      </pc:docMkLst>
      <pc:sldChg chg="addSp delSp modSp new mod">
        <pc:chgData name="이정우" userId="2ac1e165-3110-4cf0-934d-6b6ac463e0e2" providerId="ADAL" clId="{58901AD7-18A5-406B-A709-80353D000134}" dt="2023-03-14T13:29:33.299" v="629"/>
        <pc:sldMkLst>
          <pc:docMk/>
          <pc:sldMk cId="3599452773" sldId="256"/>
        </pc:sldMkLst>
        <pc:spChg chg="del">
          <ac:chgData name="이정우" userId="2ac1e165-3110-4cf0-934d-6b6ac463e0e2" providerId="ADAL" clId="{58901AD7-18A5-406B-A709-80353D000134}" dt="2023-03-12T12:48:29.181" v="2" actId="478"/>
          <ac:spMkLst>
            <pc:docMk/>
            <pc:sldMk cId="3599452773" sldId="256"/>
            <ac:spMk id="2" creationId="{0AE1A728-4C4B-B5AD-6679-EFBC71D6F5D6}"/>
          </ac:spMkLst>
        </pc:spChg>
        <pc:spChg chg="mod">
          <ac:chgData name="이정우" userId="2ac1e165-3110-4cf0-934d-6b6ac463e0e2" providerId="ADAL" clId="{58901AD7-18A5-406B-A709-80353D000134}" dt="2023-03-14T10:03:03.332" v="418" actId="14100"/>
          <ac:spMkLst>
            <pc:docMk/>
            <pc:sldMk cId="3599452773" sldId="256"/>
            <ac:spMk id="3" creationId="{60E2C332-8088-48E8-4203-8D0F592B4E30}"/>
          </ac:spMkLst>
        </pc:spChg>
        <pc:spChg chg="del">
          <ac:chgData name="이정우" userId="2ac1e165-3110-4cf0-934d-6b6ac463e0e2" providerId="ADAL" clId="{58901AD7-18A5-406B-A709-80353D000134}" dt="2023-03-12T12:48:30.085" v="3" actId="478"/>
          <ac:spMkLst>
            <pc:docMk/>
            <pc:sldMk cId="3599452773" sldId="256"/>
            <ac:spMk id="3" creationId="{F89D5009-E53C-1010-28AA-F6C229E095C2}"/>
          </ac:spMkLst>
        </pc:spChg>
        <pc:spChg chg="add mod">
          <ac:chgData name="이정우" userId="2ac1e165-3110-4cf0-934d-6b6ac463e0e2" providerId="ADAL" clId="{58901AD7-18A5-406B-A709-80353D000134}" dt="2023-03-12T12:49:16.240" v="32" actId="1076"/>
          <ac:spMkLst>
            <pc:docMk/>
            <pc:sldMk cId="3599452773" sldId="256"/>
            <ac:spMk id="4" creationId="{059B46A2-ACC9-AEA3-6E1F-726C0FF78FBB}"/>
          </ac:spMkLst>
        </pc:spChg>
        <pc:spChg chg="mod">
          <ac:chgData name="이정우" userId="2ac1e165-3110-4cf0-934d-6b6ac463e0e2" providerId="ADAL" clId="{58901AD7-18A5-406B-A709-80353D000134}" dt="2023-03-14T10:01:28.378" v="359"/>
          <ac:spMkLst>
            <pc:docMk/>
            <pc:sldMk cId="3599452773" sldId="256"/>
            <ac:spMk id="7" creationId="{853A0A0B-9D02-C6B2-B544-F9F54F269C52}"/>
          </ac:spMkLst>
        </pc:spChg>
        <pc:spChg chg="mod">
          <ac:chgData name="이정우" userId="2ac1e165-3110-4cf0-934d-6b6ac463e0e2" providerId="ADAL" clId="{58901AD7-18A5-406B-A709-80353D000134}" dt="2023-03-14T10:02:51.436" v="415" actId="20577"/>
          <ac:spMkLst>
            <pc:docMk/>
            <pc:sldMk cId="3599452773" sldId="256"/>
            <ac:spMk id="8" creationId="{FF24D343-BA3D-A0A0-16A1-08AC67D4776C}"/>
          </ac:spMkLst>
        </pc:spChg>
        <pc:spChg chg="add mod">
          <ac:chgData name="이정우" userId="2ac1e165-3110-4cf0-934d-6b6ac463e0e2" providerId="ADAL" clId="{58901AD7-18A5-406B-A709-80353D000134}" dt="2023-03-14T10:05:15.546" v="468" actId="164"/>
          <ac:spMkLst>
            <pc:docMk/>
            <pc:sldMk cId="3599452773" sldId="256"/>
            <ac:spMk id="1025" creationId="{05C2F693-CA75-7AFB-F683-09EB5384CADB}"/>
          </ac:spMkLst>
        </pc:spChg>
        <pc:spChg chg="add mod">
          <ac:chgData name="이정우" userId="2ac1e165-3110-4cf0-934d-6b6ac463e0e2" providerId="ADAL" clId="{58901AD7-18A5-406B-A709-80353D000134}" dt="2023-03-14T10:05:15.546" v="468" actId="164"/>
          <ac:spMkLst>
            <pc:docMk/>
            <pc:sldMk cId="3599452773" sldId="256"/>
            <ac:spMk id="1026" creationId="{FAEE9026-2E7F-7C07-5342-9F01952DD55E}"/>
          </ac:spMkLst>
        </pc:spChg>
        <pc:spChg chg="mod">
          <ac:chgData name="이정우" userId="2ac1e165-3110-4cf0-934d-6b6ac463e0e2" providerId="ADAL" clId="{58901AD7-18A5-406B-A709-80353D000134}" dt="2023-03-14T10:05:52.155" v="485" actId="14100"/>
          <ac:spMkLst>
            <pc:docMk/>
            <pc:sldMk cId="3599452773" sldId="256"/>
            <ac:spMk id="1032" creationId="{780DA193-7B62-F98A-7EF0-C26207A43CFA}"/>
          </ac:spMkLst>
        </pc:spChg>
        <pc:spChg chg="mod">
          <ac:chgData name="이정우" userId="2ac1e165-3110-4cf0-934d-6b6ac463e0e2" providerId="ADAL" clId="{58901AD7-18A5-406B-A709-80353D000134}" dt="2023-03-14T10:05:38.208" v="481"/>
          <ac:spMkLst>
            <pc:docMk/>
            <pc:sldMk cId="3599452773" sldId="256"/>
            <ac:spMk id="1034" creationId="{E127410C-4EE8-50D0-7BF7-F43B84383494}"/>
          </ac:spMkLst>
        </pc:spChg>
        <pc:spChg chg="mod">
          <ac:chgData name="이정우" userId="2ac1e165-3110-4cf0-934d-6b6ac463e0e2" providerId="ADAL" clId="{58901AD7-18A5-406B-A709-80353D000134}" dt="2023-03-14T10:05:55.188" v="487" actId="20577"/>
          <ac:spMkLst>
            <pc:docMk/>
            <pc:sldMk cId="3599452773" sldId="256"/>
            <ac:spMk id="1035" creationId="{94326E94-113E-D175-5EA5-B825F8337EA9}"/>
          </ac:spMkLst>
        </pc:spChg>
        <pc:spChg chg="mod">
          <ac:chgData name="이정우" userId="2ac1e165-3110-4cf0-934d-6b6ac463e0e2" providerId="ADAL" clId="{58901AD7-18A5-406B-A709-80353D000134}" dt="2023-03-14T10:06:08.394" v="492" actId="14100"/>
          <ac:spMkLst>
            <pc:docMk/>
            <pc:sldMk cId="3599452773" sldId="256"/>
            <ac:spMk id="1037" creationId="{D4340C4A-38C6-F1E4-8CF5-A2B0AFF016A1}"/>
          </ac:spMkLst>
        </pc:spChg>
        <pc:spChg chg="mod">
          <ac:chgData name="이정우" userId="2ac1e165-3110-4cf0-934d-6b6ac463e0e2" providerId="ADAL" clId="{58901AD7-18A5-406B-A709-80353D000134}" dt="2023-03-14T10:05:58.456" v="488"/>
          <ac:spMkLst>
            <pc:docMk/>
            <pc:sldMk cId="3599452773" sldId="256"/>
            <ac:spMk id="1039" creationId="{887946FF-ACD2-4500-25BD-1F5A8BC16F86}"/>
          </ac:spMkLst>
        </pc:spChg>
        <pc:spChg chg="mod">
          <ac:chgData name="이정우" userId="2ac1e165-3110-4cf0-934d-6b6ac463e0e2" providerId="ADAL" clId="{58901AD7-18A5-406B-A709-80353D000134}" dt="2023-03-14T10:06:10.892" v="494" actId="20577"/>
          <ac:spMkLst>
            <pc:docMk/>
            <pc:sldMk cId="3599452773" sldId="256"/>
            <ac:spMk id="1040" creationId="{60A3BF2A-6AEF-6071-A5B5-3CF384BCDFBD}"/>
          </ac:spMkLst>
        </pc:spChg>
        <pc:spChg chg="mod">
          <ac:chgData name="이정우" userId="2ac1e165-3110-4cf0-934d-6b6ac463e0e2" providerId="ADAL" clId="{58901AD7-18A5-406B-A709-80353D000134}" dt="2023-03-14T10:06:20.388" v="497" actId="14100"/>
          <ac:spMkLst>
            <pc:docMk/>
            <pc:sldMk cId="3599452773" sldId="256"/>
            <ac:spMk id="1042" creationId="{F513CE1A-93F1-DBFC-1620-DD7924B8012E}"/>
          </ac:spMkLst>
        </pc:spChg>
        <pc:spChg chg="mod">
          <ac:chgData name="이정우" userId="2ac1e165-3110-4cf0-934d-6b6ac463e0e2" providerId="ADAL" clId="{58901AD7-18A5-406B-A709-80353D000134}" dt="2023-03-14T10:06:14.392" v="495"/>
          <ac:spMkLst>
            <pc:docMk/>
            <pc:sldMk cId="3599452773" sldId="256"/>
            <ac:spMk id="1044" creationId="{EBCDAD3B-06E2-4CE3-4B63-661DE8BBC907}"/>
          </ac:spMkLst>
        </pc:spChg>
        <pc:spChg chg="mod">
          <ac:chgData name="이정우" userId="2ac1e165-3110-4cf0-934d-6b6ac463e0e2" providerId="ADAL" clId="{58901AD7-18A5-406B-A709-80353D000134}" dt="2023-03-14T10:06:22.348" v="499" actId="20577"/>
          <ac:spMkLst>
            <pc:docMk/>
            <pc:sldMk cId="3599452773" sldId="256"/>
            <ac:spMk id="1045" creationId="{F4A9A0B6-9128-1E21-56A7-6769BED75056}"/>
          </ac:spMkLst>
        </pc:spChg>
        <pc:spChg chg="mod">
          <ac:chgData name="이정우" userId="2ac1e165-3110-4cf0-934d-6b6ac463e0e2" providerId="ADAL" clId="{58901AD7-18A5-406B-A709-80353D000134}" dt="2023-03-14T10:06:24.759" v="500"/>
          <ac:spMkLst>
            <pc:docMk/>
            <pc:sldMk cId="3599452773" sldId="256"/>
            <ac:spMk id="1047" creationId="{056D837E-9FD0-4BE9-8F72-DC08D6AA0D89}"/>
          </ac:spMkLst>
        </pc:spChg>
        <pc:spChg chg="mod">
          <ac:chgData name="이정우" userId="2ac1e165-3110-4cf0-934d-6b6ac463e0e2" providerId="ADAL" clId="{58901AD7-18A5-406B-A709-80353D000134}" dt="2023-03-14T10:06:24.759" v="500"/>
          <ac:spMkLst>
            <pc:docMk/>
            <pc:sldMk cId="3599452773" sldId="256"/>
            <ac:spMk id="1049" creationId="{6CABD15F-B0BB-EC17-DE06-398C5860EB00}"/>
          </ac:spMkLst>
        </pc:spChg>
        <pc:spChg chg="mod">
          <ac:chgData name="이정우" userId="2ac1e165-3110-4cf0-934d-6b6ac463e0e2" providerId="ADAL" clId="{58901AD7-18A5-406B-A709-80353D000134}" dt="2023-03-14T10:06:32.732" v="505" actId="20577"/>
          <ac:spMkLst>
            <pc:docMk/>
            <pc:sldMk cId="3599452773" sldId="256"/>
            <ac:spMk id="1050" creationId="{FC12B7E0-43B1-D8B5-0421-7E4091B08779}"/>
          </ac:spMkLst>
        </pc:spChg>
        <pc:spChg chg="mod">
          <ac:chgData name="이정우" userId="2ac1e165-3110-4cf0-934d-6b6ac463e0e2" providerId="ADAL" clId="{58901AD7-18A5-406B-A709-80353D000134}" dt="2023-03-14T13:29:28.086" v="610"/>
          <ac:spMkLst>
            <pc:docMk/>
            <pc:sldMk cId="3599452773" sldId="256"/>
            <ac:spMk id="1053" creationId="{C655892D-ED32-302B-6CCE-B2E92EFF0337}"/>
          </ac:spMkLst>
        </pc:spChg>
        <pc:spChg chg="mod">
          <ac:chgData name="이정우" userId="2ac1e165-3110-4cf0-934d-6b6ac463e0e2" providerId="ADAL" clId="{58901AD7-18A5-406B-A709-80353D000134}" dt="2023-03-14T13:29:28.086" v="610"/>
          <ac:spMkLst>
            <pc:docMk/>
            <pc:sldMk cId="3599452773" sldId="256"/>
            <ac:spMk id="1055" creationId="{D5EE05E0-D6C6-AD94-0CF9-9EEA33D2715A}"/>
          </ac:spMkLst>
        </pc:spChg>
        <pc:spChg chg="mod">
          <ac:chgData name="이정우" userId="2ac1e165-3110-4cf0-934d-6b6ac463e0e2" providerId="ADAL" clId="{58901AD7-18A5-406B-A709-80353D000134}" dt="2023-03-14T13:29:28.086" v="610"/>
          <ac:spMkLst>
            <pc:docMk/>
            <pc:sldMk cId="3599452773" sldId="256"/>
            <ac:spMk id="1056" creationId="{E40F0BC2-2AA7-A422-C87E-D123E912D6B6}"/>
          </ac:spMkLst>
        </pc:spChg>
        <pc:grpChg chg="add del mod">
          <ac:chgData name="이정우" userId="2ac1e165-3110-4cf0-934d-6b6ac463e0e2" providerId="ADAL" clId="{58901AD7-18A5-406B-A709-80353D000134}" dt="2023-03-14T13:28:33.077" v="543" actId="21"/>
          <ac:grpSpMkLst>
            <pc:docMk/>
            <pc:sldMk cId="3599452773" sldId="256"/>
            <ac:grpSpMk id="2" creationId="{B66865D1-B016-27DE-53AD-22A45AF58CA7}"/>
          </ac:grpSpMkLst>
        </pc:grpChg>
        <pc:grpChg chg="mod">
          <ac:chgData name="이정우" userId="2ac1e165-3110-4cf0-934d-6b6ac463e0e2" providerId="ADAL" clId="{58901AD7-18A5-406B-A709-80353D000134}" dt="2023-03-14T10:01:28.378" v="359"/>
          <ac:grpSpMkLst>
            <pc:docMk/>
            <pc:sldMk cId="3599452773" sldId="256"/>
            <ac:grpSpMk id="6" creationId="{49531F96-D54E-037B-8D3E-BD56502719FF}"/>
          </ac:grpSpMkLst>
        </pc:grpChg>
        <pc:grpChg chg="add mod">
          <ac:chgData name="이정우" userId="2ac1e165-3110-4cf0-934d-6b6ac463e0e2" providerId="ADAL" clId="{58901AD7-18A5-406B-A709-80353D000134}" dt="2023-03-14T10:05:21.313" v="471" actId="164"/>
          <ac:grpSpMkLst>
            <pc:docMk/>
            <pc:sldMk cId="3599452773" sldId="256"/>
            <ac:grpSpMk id="1027" creationId="{7CA6069F-3D84-9B0F-3925-130D44B953F1}"/>
          </ac:grpSpMkLst>
        </pc:grpChg>
        <pc:grpChg chg="add mod">
          <ac:chgData name="이정우" userId="2ac1e165-3110-4cf0-934d-6b6ac463e0e2" providerId="ADAL" clId="{58901AD7-18A5-406B-A709-80353D000134}" dt="2023-03-14T10:05:32.044" v="480" actId="1037"/>
          <ac:grpSpMkLst>
            <pc:docMk/>
            <pc:sldMk cId="3599452773" sldId="256"/>
            <ac:grpSpMk id="1029" creationId="{A55CFBE1-8ABE-2BE2-7EA3-BC00DF688112}"/>
          </ac:grpSpMkLst>
        </pc:grpChg>
        <pc:grpChg chg="add mod">
          <ac:chgData name="이정우" userId="2ac1e165-3110-4cf0-934d-6b6ac463e0e2" providerId="ADAL" clId="{58901AD7-18A5-406B-A709-80353D000134}" dt="2023-03-14T10:05:45.868" v="484" actId="1076"/>
          <ac:grpSpMkLst>
            <pc:docMk/>
            <pc:sldMk cId="3599452773" sldId="256"/>
            <ac:grpSpMk id="1031" creationId="{47325370-F084-415C-FAC8-1D48C1292FB8}"/>
          </ac:grpSpMkLst>
        </pc:grpChg>
        <pc:grpChg chg="mod">
          <ac:chgData name="이정우" userId="2ac1e165-3110-4cf0-934d-6b6ac463e0e2" providerId="ADAL" clId="{58901AD7-18A5-406B-A709-80353D000134}" dt="2023-03-14T10:05:38.208" v="481"/>
          <ac:grpSpMkLst>
            <pc:docMk/>
            <pc:sldMk cId="3599452773" sldId="256"/>
            <ac:grpSpMk id="1033" creationId="{EA8C67A9-9861-A5A1-D779-81DBA1F791A6}"/>
          </ac:grpSpMkLst>
        </pc:grpChg>
        <pc:grpChg chg="add mod">
          <ac:chgData name="이정우" userId="2ac1e165-3110-4cf0-934d-6b6ac463e0e2" providerId="ADAL" clId="{58901AD7-18A5-406B-A709-80353D000134}" dt="2023-03-14T10:06:06.295" v="491" actId="1076"/>
          <ac:grpSpMkLst>
            <pc:docMk/>
            <pc:sldMk cId="3599452773" sldId="256"/>
            <ac:grpSpMk id="1036" creationId="{7EF67070-D0A6-BBF2-FFBF-6BD1F8E59750}"/>
          </ac:grpSpMkLst>
        </pc:grpChg>
        <pc:grpChg chg="mod">
          <ac:chgData name="이정우" userId="2ac1e165-3110-4cf0-934d-6b6ac463e0e2" providerId="ADAL" clId="{58901AD7-18A5-406B-A709-80353D000134}" dt="2023-03-14T10:05:58.456" v="488"/>
          <ac:grpSpMkLst>
            <pc:docMk/>
            <pc:sldMk cId="3599452773" sldId="256"/>
            <ac:grpSpMk id="1038" creationId="{6ACDC3E1-998F-29C7-D151-DDDD158ACEC6}"/>
          </ac:grpSpMkLst>
        </pc:grpChg>
        <pc:grpChg chg="add mod">
          <ac:chgData name="이정우" userId="2ac1e165-3110-4cf0-934d-6b6ac463e0e2" providerId="ADAL" clId="{58901AD7-18A5-406B-A709-80353D000134}" dt="2023-03-14T10:06:18.332" v="496" actId="1076"/>
          <ac:grpSpMkLst>
            <pc:docMk/>
            <pc:sldMk cId="3599452773" sldId="256"/>
            <ac:grpSpMk id="1041" creationId="{A0BF7F05-0ECD-4E2C-2B03-9E383BCD6D98}"/>
          </ac:grpSpMkLst>
        </pc:grpChg>
        <pc:grpChg chg="mod">
          <ac:chgData name="이정우" userId="2ac1e165-3110-4cf0-934d-6b6ac463e0e2" providerId="ADAL" clId="{58901AD7-18A5-406B-A709-80353D000134}" dt="2023-03-14T10:06:14.392" v="495"/>
          <ac:grpSpMkLst>
            <pc:docMk/>
            <pc:sldMk cId="3599452773" sldId="256"/>
            <ac:grpSpMk id="1043" creationId="{E749CA1E-59DC-D732-DC9A-D98CB15CD234}"/>
          </ac:grpSpMkLst>
        </pc:grpChg>
        <pc:grpChg chg="add del mod">
          <ac:chgData name="이정우" userId="2ac1e165-3110-4cf0-934d-6b6ac463e0e2" providerId="ADAL" clId="{58901AD7-18A5-406B-A709-80353D000134}" dt="2023-03-14T13:28:01.468" v="535" actId="478"/>
          <ac:grpSpMkLst>
            <pc:docMk/>
            <pc:sldMk cId="3599452773" sldId="256"/>
            <ac:grpSpMk id="1046" creationId="{E356CA63-9AE5-27C2-9952-611C916361A2}"/>
          </ac:grpSpMkLst>
        </pc:grpChg>
        <pc:grpChg chg="mod">
          <ac:chgData name="이정우" userId="2ac1e165-3110-4cf0-934d-6b6ac463e0e2" providerId="ADAL" clId="{58901AD7-18A5-406B-A709-80353D000134}" dt="2023-03-14T10:06:24.759" v="500"/>
          <ac:grpSpMkLst>
            <pc:docMk/>
            <pc:sldMk cId="3599452773" sldId="256"/>
            <ac:grpSpMk id="1048" creationId="{A2029411-FD59-60B5-95C9-0EDED64FBD91}"/>
          </ac:grpSpMkLst>
        </pc:grpChg>
        <pc:grpChg chg="add mod">
          <ac:chgData name="이정우" userId="2ac1e165-3110-4cf0-934d-6b6ac463e0e2" providerId="ADAL" clId="{58901AD7-18A5-406B-A709-80353D000134}" dt="2023-03-14T13:29:28.086" v="610"/>
          <ac:grpSpMkLst>
            <pc:docMk/>
            <pc:sldMk cId="3599452773" sldId="256"/>
            <ac:grpSpMk id="1052" creationId="{A82693E2-34DF-C5A1-DB58-9DB282AFD574}"/>
          </ac:grpSpMkLst>
        </pc:grpChg>
        <pc:grpChg chg="mod">
          <ac:chgData name="이정우" userId="2ac1e165-3110-4cf0-934d-6b6ac463e0e2" providerId="ADAL" clId="{58901AD7-18A5-406B-A709-80353D000134}" dt="2023-03-14T13:29:28.086" v="610"/>
          <ac:grpSpMkLst>
            <pc:docMk/>
            <pc:sldMk cId="3599452773" sldId="256"/>
            <ac:grpSpMk id="1054" creationId="{C0CD5ABD-4463-48D3-24C2-A12477629350}"/>
          </ac:grpSpMkLst>
        </pc:grpChg>
        <pc:graphicFrameChg chg="add mod modGraphic">
          <ac:chgData name="이정우" userId="2ac1e165-3110-4cf0-934d-6b6ac463e0e2" providerId="ADAL" clId="{58901AD7-18A5-406B-A709-80353D000134}" dt="2023-03-14T13:29:33.299" v="629"/>
          <ac:graphicFrameMkLst>
            <pc:docMk/>
            <pc:sldMk cId="3599452773" sldId="256"/>
            <ac:graphicFrameMk id="5" creationId="{98F11E3A-06D2-674A-9724-02B51B075F44}"/>
          </ac:graphicFrameMkLst>
        </pc:graphicFrameChg>
        <pc:picChg chg="add del mod">
          <ac:chgData name="이정우" userId="2ac1e165-3110-4cf0-934d-6b6ac463e0e2" providerId="ADAL" clId="{58901AD7-18A5-406B-A709-80353D000134}" dt="2023-03-12T12:48:37.059" v="9" actId="478"/>
          <ac:picMkLst>
            <pc:docMk/>
            <pc:sldMk cId="3599452773" sldId="256"/>
            <ac:picMk id="1026" creationId="{20B1BB28-91A4-F118-085C-887565AFC9FC}"/>
          </ac:picMkLst>
        </pc:picChg>
        <pc:picChg chg="add mod">
          <ac:chgData name="이정우" userId="2ac1e165-3110-4cf0-934d-6b6ac463e0e2" providerId="ADAL" clId="{58901AD7-18A5-406B-A709-80353D000134}" dt="2023-03-14T12:27:06.346" v="517" actId="1076"/>
          <ac:picMkLst>
            <pc:docMk/>
            <pc:sldMk cId="3599452773" sldId="256"/>
            <ac:picMk id="1028" creationId="{9035DE0D-DE63-B3D1-FEBA-B5DCFB403A17}"/>
          </ac:picMkLst>
        </pc:picChg>
        <pc:picChg chg="add del mod">
          <ac:chgData name="이정우" userId="2ac1e165-3110-4cf0-934d-6b6ac463e0e2" providerId="ADAL" clId="{58901AD7-18A5-406B-A709-80353D000134}" dt="2023-03-14T13:28:33.077" v="543" actId="21"/>
          <ac:picMkLst>
            <pc:docMk/>
            <pc:sldMk cId="3599452773" sldId="256"/>
            <ac:picMk id="1030" creationId="{9B34AA25-9002-1E0E-ABF4-C77FB93F1A15}"/>
          </ac:picMkLst>
        </pc:picChg>
        <pc:picChg chg="add mod">
          <ac:chgData name="이정우" userId="2ac1e165-3110-4cf0-934d-6b6ac463e0e2" providerId="ADAL" clId="{58901AD7-18A5-406B-A709-80353D000134}" dt="2023-03-14T13:29:28.086" v="610"/>
          <ac:picMkLst>
            <pc:docMk/>
            <pc:sldMk cId="3599452773" sldId="256"/>
            <ac:picMk id="1051" creationId="{144A6797-7AB2-B423-61AB-8733A809F3C3}"/>
          </ac:picMkLst>
        </pc:picChg>
        <pc:cxnChg chg="add mod">
          <ac:chgData name="이정우" userId="2ac1e165-3110-4cf0-934d-6b6ac463e0e2" providerId="ADAL" clId="{58901AD7-18A5-406B-A709-80353D000134}" dt="2023-03-14T10:05:21.313" v="471" actId="164"/>
          <ac:cxnSpMkLst>
            <pc:docMk/>
            <pc:sldMk cId="3599452773" sldId="256"/>
            <ac:cxnSpMk id="9" creationId="{15EC7A95-2344-A759-E8F1-6CF1F4275927}"/>
          </ac:cxnSpMkLst>
        </pc:cxnChg>
        <pc:cxnChg chg="add del">
          <ac:chgData name="이정우" userId="2ac1e165-3110-4cf0-934d-6b6ac463e0e2" providerId="ADAL" clId="{58901AD7-18A5-406B-A709-80353D000134}" dt="2023-03-14T10:03:32.142" v="422" actId="11529"/>
          <ac:cxnSpMkLst>
            <pc:docMk/>
            <pc:sldMk cId="3599452773" sldId="256"/>
            <ac:cxnSpMk id="11" creationId="{690B2B35-8F33-F140-1CB3-6FA1037F45E4}"/>
          </ac:cxnSpMkLst>
        </pc:cxnChg>
        <pc:cxnChg chg="add mod">
          <ac:chgData name="이정우" userId="2ac1e165-3110-4cf0-934d-6b6ac463e0e2" providerId="ADAL" clId="{58901AD7-18A5-406B-A709-80353D000134}" dt="2023-03-14T10:05:15.546" v="468" actId="164"/>
          <ac:cxnSpMkLst>
            <pc:docMk/>
            <pc:sldMk cId="3599452773" sldId="256"/>
            <ac:cxnSpMk id="13" creationId="{23CC20B0-DB05-CB7A-D7A7-7919F54F8D8E}"/>
          </ac:cxnSpMkLst>
        </pc:cxnChg>
        <pc:cxnChg chg="add mod">
          <ac:chgData name="이정우" userId="2ac1e165-3110-4cf0-934d-6b6ac463e0e2" providerId="ADAL" clId="{58901AD7-18A5-406B-A709-80353D000134}" dt="2023-03-14T10:05:15.546" v="468" actId="164"/>
          <ac:cxnSpMkLst>
            <pc:docMk/>
            <pc:sldMk cId="3599452773" sldId="256"/>
            <ac:cxnSpMk id="14" creationId="{27E36FE8-39B4-1B63-C486-F7689A06D6BA}"/>
          </ac:cxnSpMkLst>
        </pc:cxnChg>
        <pc:cxnChg chg="add mod">
          <ac:chgData name="이정우" userId="2ac1e165-3110-4cf0-934d-6b6ac463e0e2" providerId="ADAL" clId="{58901AD7-18A5-406B-A709-80353D000134}" dt="2023-03-14T10:05:15.546" v="468" actId="164"/>
          <ac:cxnSpMkLst>
            <pc:docMk/>
            <pc:sldMk cId="3599452773" sldId="256"/>
            <ac:cxnSpMk id="20" creationId="{7FA2370E-B02D-566C-0486-E86F0499A72B}"/>
          </ac:cxnSpMkLst>
        </pc:cxnChg>
        <pc:cxnChg chg="add mod">
          <ac:chgData name="이정우" userId="2ac1e165-3110-4cf0-934d-6b6ac463e0e2" providerId="ADAL" clId="{58901AD7-18A5-406B-A709-80353D000134}" dt="2023-03-14T10:05:15.546" v="468" actId="164"/>
          <ac:cxnSpMkLst>
            <pc:docMk/>
            <pc:sldMk cId="3599452773" sldId="256"/>
            <ac:cxnSpMk id="22" creationId="{24B24118-7F07-4D3D-3228-E1678AED62BC}"/>
          </ac:cxnSpMkLst>
        </pc:cxnChg>
        <pc:cxnChg chg="add mod">
          <ac:chgData name="이정우" userId="2ac1e165-3110-4cf0-934d-6b6ac463e0e2" providerId="ADAL" clId="{58901AD7-18A5-406B-A709-80353D000134}" dt="2023-03-14T10:05:15.546" v="468" actId="164"/>
          <ac:cxnSpMkLst>
            <pc:docMk/>
            <pc:sldMk cId="3599452773" sldId="256"/>
            <ac:cxnSpMk id="25" creationId="{91B7E765-C935-CA5C-6614-8BFC06BDE81C}"/>
          </ac:cxnSpMkLst>
        </pc:cxnChg>
        <pc:cxnChg chg="add mod">
          <ac:chgData name="이정우" userId="2ac1e165-3110-4cf0-934d-6b6ac463e0e2" providerId="ADAL" clId="{58901AD7-18A5-406B-A709-80353D000134}" dt="2023-03-14T10:05:15.546" v="468" actId="164"/>
          <ac:cxnSpMkLst>
            <pc:docMk/>
            <pc:sldMk cId="3599452773" sldId="256"/>
            <ac:cxnSpMk id="26" creationId="{A81CC9AD-0744-82FA-26AC-4734989B02EE}"/>
          </ac:cxnSpMkLst>
        </pc:cxnChg>
        <pc:cxnChg chg="add mod">
          <ac:chgData name="이정우" userId="2ac1e165-3110-4cf0-934d-6b6ac463e0e2" providerId="ADAL" clId="{58901AD7-18A5-406B-A709-80353D000134}" dt="2023-03-14T10:05:15.546" v="468" actId="164"/>
          <ac:cxnSpMkLst>
            <pc:docMk/>
            <pc:sldMk cId="3599452773" sldId="256"/>
            <ac:cxnSpMk id="31" creationId="{A4C48E54-C904-B098-07FB-0C09742435EE}"/>
          </ac:cxnSpMkLst>
        </pc:cxnChg>
      </pc:sldChg>
      <pc:sldChg chg="addSp delSp modSp new del mod">
        <pc:chgData name="이정우" userId="2ac1e165-3110-4cf0-934d-6b6ac463e0e2" providerId="ADAL" clId="{58901AD7-18A5-406B-A709-80353D000134}" dt="2023-03-14T13:27:59.652" v="528" actId="680"/>
        <pc:sldMkLst>
          <pc:docMk/>
          <pc:sldMk cId="1671825385" sldId="257"/>
        </pc:sldMkLst>
        <pc:spChg chg="add del">
          <ac:chgData name="이정우" userId="2ac1e165-3110-4cf0-934d-6b6ac463e0e2" providerId="ADAL" clId="{58901AD7-18A5-406B-A709-80353D000134}" dt="2023-03-14T13:27:58.836" v="525" actId="478"/>
          <ac:spMkLst>
            <pc:docMk/>
            <pc:sldMk cId="1671825385" sldId="257"/>
            <ac:spMk id="2" creationId="{B70AEF19-2D80-A890-B582-63B5ACAC9C3D}"/>
          </ac:spMkLst>
        </pc:spChg>
        <pc:spChg chg="add del">
          <ac:chgData name="이정우" userId="2ac1e165-3110-4cf0-934d-6b6ac463e0e2" providerId="ADAL" clId="{58901AD7-18A5-406B-A709-80353D000134}" dt="2023-03-14T13:27:58.332" v="524" actId="478"/>
          <ac:spMkLst>
            <pc:docMk/>
            <pc:sldMk cId="1671825385" sldId="257"/>
            <ac:spMk id="3" creationId="{458344E3-56B2-6F23-2133-A29369B842ED}"/>
          </ac:spMkLst>
        </pc:spChg>
        <pc:spChg chg="mod">
          <ac:chgData name="이정우" userId="2ac1e165-3110-4cf0-934d-6b6ac463e0e2" providerId="ADAL" clId="{58901AD7-18A5-406B-A709-80353D000134}" dt="2023-03-14T12:27:09.519" v="519"/>
          <ac:spMkLst>
            <pc:docMk/>
            <pc:sldMk cId="1671825385" sldId="257"/>
            <ac:spMk id="6" creationId="{61ABBA8E-788A-5FFC-6001-E34A26F1890B}"/>
          </ac:spMkLst>
        </pc:spChg>
        <pc:spChg chg="mod">
          <ac:chgData name="이정우" userId="2ac1e165-3110-4cf0-934d-6b6ac463e0e2" providerId="ADAL" clId="{58901AD7-18A5-406B-A709-80353D000134}" dt="2023-03-14T12:27:09.519" v="519"/>
          <ac:spMkLst>
            <pc:docMk/>
            <pc:sldMk cId="1671825385" sldId="257"/>
            <ac:spMk id="8" creationId="{44311EF1-72B8-E92A-6F5A-F6F9BC31FD13}"/>
          </ac:spMkLst>
        </pc:spChg>
        <pc:spChg chg="mod">
          <ac:chgData name="이정우" userId="2ac1e165-3110-4cf0-934d-6b6ac463e0e2" providerId="ADAL" clId="{58901AD7-18A5-406B-A709-80353D000134}" dt="2023-03-14T12:27:09.519" v="519"/>
          <ac:spMkLst>
            <pc:docMk/>
            <pc:sldMk cId="1671825385" sldId="257"/>
            <ac:spMk id="9" creationId="{C22DD92C-FAF6-CE06-E4DE-1BD3A0F23C59}"/>
          </ac:spMkLst>
        </pc:spChg>
        <pc:grpChg chg="add del mod">
          <ac:chgData name="이정우" userId="2ac1e165-3110-4cf0-934d-6b6ac463e0e2" providerId="ADAL" clId="{58901AD7-18A5-406B-A709-80353D000134}" dt="2023-03-14T13:27:59.156" v="526"/>
          <ac:grpSpMkLst>
            <pc:docMk/>
            <pc:sldMk cId="1671825385" sldId="257"/>
            <ac:grpSpMk id="5" creationId="{9E067307-879B-69F1-BE9D-EB833F7A6CC1}"/>
          </ac:grpSpMkLst>
        </pc:grpChg>
        <pc:grpChg chg="mod">
          <ac:chgData name="이정우" userId="2ac1e165-3110-4cf0-934d-6b6ac463e0e2" providerId="ADAL" clId="{58901AD7-18A5-406B-A709-80353D000134}" dt="2023-03-14T12:27:09.519" v="519"/>
          <ac:grpSpMkLst>
            <pc:docMk/>
            <pc:sldMk cId="1671825385" sldId="257"/>
            <ac:grpSpMk id="7" creationId="{0A575683-B242-9975-A624-0063D15223C7}"/>
          </ac:grpSpMkLst>
        </pc:grpChg>
        <pc:picChg chg="add del mod">
          <ac:chgData name="이정우" userId="2ac1e165-3110-4cf0-934d-6b6ac463e0e2" providerId="ADAL" clId="{58901AD7-18A5-406B-A709-80353D000134}" dt="2023-03-14T13:27:59.156" v="526"/>
          <ac:picMkLst>
            <pc:docMk/>
            <pc:sldMk cId="1671825385" sldId="257"/>
            <ac:picMk id="4" creationId="{55F71D9C-4E77-8016-F5E5-53362419435A}"/>
          </ac:picMkLst>
        </pc:picChg>
      </pc:sldChg>
      <pc:sldChg chg="addSp delSp modSp new add del mod">
        <pc:chgData name="이정우" userId="2ac1e165-3110-4cf0-934d-6b6ac463e0e2" providerId="ADAL" clId="{58901AD7-18A5-406B-A709-80353D000134}" dt="2023-03-14T13:29:27.437" v="609" actId="21"/>
        <pc:sldMkLst>
          <pc:docMk/>
          <pc:sldMk cId="2980367368" sldId="257"/>
        </pc:sldMkLst>
        <pc:spChg chg="del">
          <ac:chgData name="이정우" userId="2ac1e165-3110-4cf0-934d-6b6ac463e0e2" providerId="ADAL" clId="{58901AD7-18A5-406B-A709-80353D000134}" dt="2023-03-12T12:48:31.357" v="4" actId="478"/>
          <ac:spMkLst>
            <pc:docMk/>
            <pc:sldMk cId="2980367368" sldId="257"/>
            <ac:spMk id="2" creationId="{39EE87C9-9473-1795-85B3-A82B4974D8CE}"/>
          </ac:spMkLst>
        </pc:spChg>
        <pc:spChg chg="del">
          <ac:chgData name="이정우" userId="2ac1e165-3110-4cf0-934d-6b6ac463e0e2" providerId="ADAL" clId="{58901AD7-18A5-406B-A709-80353D000134}" dt="2023-03-12T12:48:31.821" v="5" actId="478"/>
          <ac:spMkLst>
            <pc:docMk/>
            <pc:sldMk cId="2980367368" sldId="257"/>
            <ac:spMk id="3" creationId="{21EF2508-A098-3671-4BCB-0C37EA5FC631}"/>
          </ac:spMkLst>
        </pc:spChg>
        <pc:spChg chg="mod">
          <ac:chgData name="이정우" userId="2ac1e165-3110-4cf0-934d-6b6ac463e0e2" providerId="ADAL" clId="{58901AD7-18A5-406B-A709-80353D000134}" dt="2023-03-14T13:28:33.728" v="544"/>
          <ac:spMkLst>
            <pc:docMk/>
            <pc:sldMk cId="2980367368" sldId="257"/>
            <ac:spMk id="4" creationId="{7FFBAA8E-B9F8-23C5-1CB0-BE037DBB479F}"/>
          </ac:spMkLst>
        </pc:spChg>
        <pc:spChg chg="mod">
          <ac:chgData name="이정우" userId="2ac1e165-3110-4cf0-934d-6b6ac463e0e2" providerId="ADAL" clId="{58901AD7-18A5-406B-A709-80353D000134}" dt="2023-03-14T13:28:33.728" v="544"/>
          <ac:spMkLst>
            <pc:docMk/>
            <pc:sldMk cId="2980367368" sldId="257"/>
            <ac:spMk id="6" creationId="{D30F7896-D294-28E4-8312-17E42A359658}"/>
          </ac:spMkLst>
        </pc:spChg>
        <pc:spChg chg="mod">
          <ac:chgData name="이정우" userId="2ac1e165-3110-4cf0-934d-6b6ac463e0e2" providerId="ADAL" clId="{58901AD7-18A5-406B-A709-80353D000134}" dt="2023-03-14T13:28:33.728" v="544"/>
          <ac:spMkLst>
            <pc:docMk/>
            <pc:sldMk cId="2980367368" sldId="257"/>
            <ac:spMk id="7" creationId="{38D9FA88-E6D6-05FD-F443-B4C9422AB49E}"/>
          </ac:spMkLst>
        </pc:spChg>
        <pc:grpChg chg="add del mod">
          <ac:chgData name="이정우" userId="2ac1e165-3110-4cf0-934d-6b6ac463e0e2" providerId="ADAL" clId="{58901AD7-18A5-406B-A709-80353D000134}" dt="2023-03-14T13:29:27.437" v="609" actId="21"/>
          <ac:grpSpMkLst>
            <pc:docMk/>
            <pc:sldMk cId="2980367368" sldId="257"/>
            <ac:grpSpMk id="3" creationId="{C835FEA2-F7C0-99FC-93BA-576029750433}"/>
          </ac:grpSpMkLst>
        </pc:grpChg>
        <pc:grpChg chg="mod">
          <ac:chgData name="이정우" userId="2ac1e165-3110-4cf0-934d-6b6ac463e0e2" providerId="ADAL" clId="{58901AD7-18A5-406B-A709-80353D000134}" dt="2023-03-14T13:28:33.728" v="544"/>
          <ac:grpSpMkLst>
            <pc:docMk/>
            <pc:sldMk cId="2980367368" sldId="257"/>
            <ac:grpSpMk id="5" creationId="{B0D73D58-DE3C-9D94-1B04-6C5906A8BA5D}"/>
          </ac:grpSpMkLst>
        </pc:grpChg>
        <pc:picChg chg="add del mod">
          <ac:chgData name="이정우" userId="2ac1e165-3110-4cf0-934d-6b6ac463e0e2" providerId="ADAL" clId="{58901AD7-18A5-406B-A709-80353D000134}" dt="2023-03-14T13:29:27.437" v="609" actId="21"/>
          <ac:picMkLst>
            <pc:docMk/>
            <pc:sldMk cId="2980367368" sldId="257"/>
            <ac:picMk id="2" creationId="{009CD114-BC99-49EE-DFC7-9771166D7D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111CC-8773-E85E-122D-2323DD164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A6AC70-13D5-12EA-E41A-498972896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B27F6-EEFE-D707-6014-FAA8FB97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9BE6-EF0E-4B1E-83DF-ED97E6BDAEC0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ECE2F8-73C9-A1CD-BA17-24271E69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3B202-2ED6-6C6F-8990-1DF87FC6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52E5-9920-4A3F-979B-8167F74D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70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23D01-CDE0-DE9B-B3FE-AFD5075B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91397A-F0D3-6271-90A9-19244D8B0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071D7-EA2D-DB1A-EC50-E14FFD7D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9BE6-EF0E-4B1E-83DF-ED97E6BDAEC0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FE35F-545A-1ED1-A185-B2FA003A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BED54-4A6C-6AD6-F9F1-D120E137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52E5-9920-4A3F-979B-8167F74D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92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C8693D-ED1D-5A74-E447-324898DD1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044B50-4EDA-662A-BA9C-4E7B6D0FF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A3DAF-2FDC-7D41-1242-DCBFA427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9BE6-EF0E-4B1E-83DF-ED97E6BDAEC0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1E3A5A-D760-DC0C-FC59-8A47A5DD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903D2-32D9-4D9A-880F-A2B79E18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52E5-9920-4A3F-979B-8167F74D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56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279BE-058C-8A93-3FDB-9B5EEDFA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1E054-0846-8F26-D4A9-EAA53C9B1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A12A2-B825-1FDC-04B5-F84000E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9BE6-EF0E-4B1E-83DF-ED97E6BDAEC0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E9DE2-0363-738A-D2EA-6C9D7CFB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ED5C7-CE25-48B3-4D7F-36FB73A2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52E5-9920-4A3F-979B-8167F74D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7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CE4DC-BD0A-FE45-B2C7-C0A35DBE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82B11-B12C-32A4-F0C3-2CDD3190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02DD3-E979-9038-C4F8-B3A7BC4D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9BE6-EF0E-4B1E-83DF-ED97E6BDAEC0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60987-12C9-6266-C87F-2ACABE93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0A8B6-C86A-189B-6342-224C7061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52E5-9920-4A3F-979B-8167F74D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26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EB234-20ED-D5E1-5BB3-39820A69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CF867-E127-0C9F-753A-42CBD3D27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69A524-2179-DB08-E1E5-579F0F3DC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DEFBD-50B4-5145-B186-2AB7FFCE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9BE6-EF0E-4B1E-83DF-ED97E6BDAEC0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D7A7B3-D854-3460-ED79-26346E9D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BD4EE-F6FB-0336-2353-744DF64C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52E5-9920-4A3F-979B-8167F74D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2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08567-2EC8-1D75-0085-F303C389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5003B6-A914-EFA1-A8EA-D22577DE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587E28-9765-9F64-04D2-5142E18F4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3FEA34-00AF-E756-1005-CE0E7D7D8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622053-0C09-9CFA-3508-3147CF162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700385-7A9B-8D2A-1BC5-31AB9513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9BE6-EF0E-4B1E-83DF-ED97E6BDAEC0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8A0BBB-150E-905F-506B-E7028F50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AE7A5B-C4F3-73FA-4BEE-3E57E08A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52E5-9920-4A3F-979B-8167F74D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12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85F0B-D91B-E31F-460C-9B64B577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F76238-3CC7-6355-BD9C-436AADB1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9BE6-EF0E-4B1E-83DF-ED97E6BDAEC0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55CDBE-F1CB-D7C9-A995-181D4215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FA3B9E-F145-CD3D-0554-11C0054E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52E5-9920-4A3F-979B-8167F74D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9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789A0D-D9E6-F513-B3DD-009A29CC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9BE6-EF0E-4B1E-83DF-ED97E6BDAEC0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A2E404-5348-073B-2F49-3134CB5B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F2D442-1D1A-0636-C983-C4CAF1DC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52E5-9920-4A3F-979B-8167F74D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6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DE197-6854-B2BF-C669-42B3E8CB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FD165-677D-1C74-91D7-699B5FF00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337549-56DE-6D88-35F9-75A0DFDE0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C2202B-D690-2F43-6522-DA2BFF7C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9BE6-EF0E-4B1E-83DF-ED97E6BDAEC0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FEA972-B3E7-0B2C-5307-169A8579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AA6F5C-69D0-0C2D-6601-38C70F00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52E5-9920-4A3F-979B-8167F74D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02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29BB5-B07F-2B59-EB6E-F6594DC3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0FDADA-45BF-D032-8BB6-D1D99BEF5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E39E56-C27D-6776-C8CC-BFE16E2C0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E09182-4739-C166-8BA9-5AABFEBC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9BE6-EF0E-4B1E-83DF-ED97E6BDAEC0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B334EF-B923-657F-6FB4-B235E1A0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49AA3B-7F70-92F1-67CB-52F73470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52E5-9920-4A3F-979B-8167F74D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3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F3D83A-F847-CFFF-49F7-CA05EC43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1F4E7A-EC1E-69CA-A0ED-BA381F82C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E1477-E2E5-BFB0-6E0C-D765F92B9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9BE6-EF0E-4B1E-83DF-ED97E6BDAEC0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4D205-2FC7-06EC-F5CF-A87E7C8DA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9D1F3-B201-9AF1-31B0-AA02C9F54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52E5-9920-4A3F-979B-8167F74D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7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1 + 무료 방향키 &amp; 키보드 이미지 - Pixabay">
            <a:extLst>
              <a:ext uri="{FF2B5EF4-FFF2-40B4-BE49-F238E27FC236}">
                <a16:creationId xmlns:a16="http://schemas.microsoft.com/office/drawing/2014/main" id="{9035DE0D-DE63-B3D1-FEBA-B5DCFB403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61" y="951792"/>
            <a:ext cx="6318570" cy="315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B46A2-ACC9-AEA3-6E1F-726C0FF78FBB}"/>
              </a:ext>
            </a:extLst>
          </p:cNvPr>
          <p:cNvSpPr txBox="1"/>
          <p:nvPr/>
        </p:nvSpPr>
        <p:spPr>
          <a:xfrm>
            <a:off x="438561" y="582460"/>
            <a:ext cx="173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조작법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8F11E3A-06D2-674A-9724-02B51B075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5226"/>
              </p:ext>
            </p:extLst>
          </p:nvPr>
        </p:nvGraphicFramePr>
        <p:xfrm>
          <a:off x="7011130" y="1486195"/>
          <a:ext cx="46422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662">
                  <a:extLst>
                    <a:ext uri="{9D8B030D-6E8A-4147-A177-3AD203B41FA5}">
                      <a16:colId xmlns:a16="http://schemas.microsoft.com/office/drawing/2014/main" val="4712530"/>
                    </a:ext>
                  </a:extLst>
                </a:gridCol>
                <a:gridCol w="785662">
                  <a:extLst>
                    <a:ext uri="{9D8B030D-6E8A-4147-A177-3AD203B41FA5}">
                      <a16:colId xmlns:a16="http://schemas.microsoft.com/office/drawing/2014/main" val="2575797991"/>
                    </a:ext>
                  </a:extLst>
                </a:gridCol>
                <a:gridCol w="3070962">
                  <a:extLst>
                    <a:ext uri="{9D8B030D-6E8A-4147-A177-3AD203B41FA5}">
                      <a16:colId xmlns:a16="http://schemas.microsoft.com/office/drawing/2014/main" val="183791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13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WASD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플레이어 상하좌우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캐릭터 방향 전환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3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SPACE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3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Tab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게임 </a:t>
                      </a:r>
                      <a:r>
                        <a:rPr lang="ko-KR" altLang="en-US" sz="1500" dirty="0" err="1"/>
                        <a:t>상태창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9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함정 설치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73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/>
                        <a:t>6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/>
                        <a:t>좌클릭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/>
                        <a:t>디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896774"/>
                  </a:ext>
                </a:extLst>
              </a:tr>
            </a:tbl>
          </a:graphicData>
        </a:graphic>
      </p:graphicFrame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A55CFBE1-8ABE-2BE2-7EA3-BC00DF688112}"/>
              </a:ext>
            </a:extLst>
          </p:cNvPr>
          <p:cNvGrpSpPr/>
          <p:nvPr/>
        </p:nvGrpSpPr>
        <p:grpSpPr>
          <a:xfrm>
            <a:off x="1034289" y="2089683"/>
            <a:ext cx="852772" cy="739241"/>
            <a:chOff x="1026034" y="2084921"/>
            <a:chExt cx="852772" cy="739241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5EC7A95-2344-A759-E8F1-6CF1F4275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1302" y="2248234"/>
              <a:ext cx="0" cy="283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7" name="그룹 1026">
              <a:extLst>
                <a:ext uri="{FF2B5EF4-FFF2-40B4-BE49-F238E27FC236}">
                  <a16:creationId xmlns:a16="http://schemas.microsoft.com/office/drawing/2014/main" id="{7CA6069F-3D84-9B0F-3925-130D44B953F1}"/>
                </a:ext>
              </a:extLst>
            </p:cNvPr>
            <p:cNvGrpSpPr/>
            <p:nvPr/>
          </p:nvGrpSpPr>
          <p:grpSpPr>
            <a:xfrm>
              <a:off x="1026034" y="2084921"/>
              <a:ext cx="852772" cy="739241"/>
              <a:chOff x="1026034" y="2084921"/>
              <a:chExt cx="852772" cy="739241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23CC20B0-DB05-CB7A-D7A7-7919F54F8D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5225" y="2248234"/>
                <a:ext cx="0" cy="2832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27E36FE8-39B4-1B63-C486-F7689A06D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987" y="2248234"/>
                <a:ext cx="343544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FA2370E-B02D-566C-0486-E86F0499A7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1224" y="2795922"/>
                <a:ext cx="82282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24B24118-7F07-4D3D-3228-E1678AED6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0231" y="2538577"/>
                <a:ext cx="0" cy="285585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91B7E765-C935-CA5C-6614-8BFC06BDE8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367" y="2538577"/>
                <a:ext cx="0" cy="285585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A81CC9AD-0744-82FA-26AC-4734989B0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8763" y="2538577"/>
                <a:ext cx="350043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A4C48E54-C904-B098-07FB-0C0974243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034" y="2531434"/>
                <a:ext cx="27519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5" name="타원 1024">
                <a:extLst>
                  <a:ext uri="{FF2B5EF4-FFF2-40B4-BE49-F238E27FC236}">
                    <a16:creationId xmlns:a16="http://schemas.microsoft.com/office/drawing/2014/main" id="{05C2F693-CA75-7AFB-F683-09EB5384CADB}"/>
                  </a:ext>
                </a:extLst>
              </p:cNvPr>
              <p:cNvSpPr/>
              <p:nvPr/>
            </p:nvSpPr>
            <p:spPr>
              <a:xfrm>
                <a:off x="1115082" y="2084921"/>
                <a:ext cx="292584" cy="292583"/>
              </a:xfrm>
              <a:prstGeom prst="ellipse">
                <a:avLst/>
              </a:prstGeom>
              <a:solidFill>
                <a:srgbClr val="FFFF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6" name="TextBox 1025">
                <a:extLst>
                  <a:ext uri="{FF2B5EF4-FFF2-40B4-BE49-F238E27FC236}">
                    <a16:creationId xmlns:a16="http://schemas.microsoft.com/office/drawing/2014/main" id="{FAEE9026-2E7F-7C07-5342-9F01952DD55E}"/>
                  </a:ext>
                </a:extLst>
              </p:cNvPr>
              <p:cNvSpPr txBox="1"/>
              <p:nvPr/>
            </p:nvSpPr>
            <p:spPr>
              <a:xfrm>
                <a:off x="1151458" y="2108101"/>
                <a:ext cx="2114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1</a:t>
                </a:r>
                <a:endParaRPr lang="ko-KR" altLang="en-US" sz="1000" b="1" dirty="0"/>
              </a:p>
            </p:txBody>
          </p:sp>
        </p:grpSp>
      </p:grp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47325370-F084-415C-FAC8-1D48C1292FB8}"/>
              </a:ext>
            </a:extLst>
          </p:cNvPr>
          <p:cNvGrpSpPr/>
          <p:nvPr/>
        </p:nvGrpSpPr>
        <p:grpSpPr>
          <a:xfrm>
            <a:off x="1521960" y="2908521"/>
            <a:ext cx="1741939" cy="431874"/>
            <a:chOff x="2079585" y="2494200"/>
            <a:chExt cx="1741939" cy="431874"/>
          </a:xfrm>
        </p:grpSpPr>
        <p:sp>
          <p:nvSpPr>
            <p:cNvPr id="1032" name="직사각형 1031">
              <a:extLst>
                <a:ext uri="{FF2B5EF4-FFF2-40B4-BE49-F238E27FC236}">
                  <a16:creationId xmlns:a16="http://schemas.microsoft.com/office/drawing/2014/main" id="{780DA193-7B62-F98A-7EF0-C26207A43CFA}"/>
                </a:ext>
              </a:extLst>
            </p:cNvPr>
            <p:cNvSpPr/>
            <p:nvPr/>
          </p:nvSpPr>
          <p:spPr>
            <a:xfrm>
              <a:off x="2228931" y="2640491"/>
              <a:ext cx="1592593" cy="2855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4" name="타원 1033">
              <a:extLst>
                <a:ext uri="{FF2B5EF4-FFF2-40B4-BE49-F238E27FC236}">
                  <a16:creationId xmlns:a16="http://schemas.microsoft.com/office/drawing/2014/main" id="{E127410C-4EE8-50D0-7BF7-F43B84383494}"/>
                </a:ext>
              </a:extLst>
            </p:cNvPr>
            <p:cNvSpPr/>
            <p:nvPr/>
          </p:nvSpPr>
          <p:spPr>
            <a:xfrm>
              <a:off x="2079585" y="2494200"/>
              <a:ext cx="292584" cy="292583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ea typeface="맑은 고딕"/>
                </a:rPr>
                <a:t>4</a:t>
              </a:r>
              <a:endParaRPr lang="ko-KR" altLang="en-US" b="1" dirty="0">
                <a:ea typeface="맑은 고딕"/>
              </a:endParaRPr>
            </a:p>
          </p:txBody>
        </p:sp>
      </p:grpSp>
      <p:grpSp>
        <p:nvGrpSpPr>
          <p:cNvPr id="1036" name="그룹 1035">
            <a:extLst>
              <a:ext uri="{FF2B5EF4-FFF2-40B4-BE49-F238E27FC236}">
                <a16:creationId xmlns:a16="http://schemas.microsoft.com/office/drawing/2014/main" id="{7EF67070-D0A6-BBF2-FFBF-6BD1F8E59750}"/>
              </a:ext>
            </a:extLst>
          </p:cNvPr>
          <p:cNvGrpSpPr/>
          <p:nvPr/>
        </p:nvGrpSpPr>
        <p:grpSpPr>
          <a:xfrm>
            <a:off x="454556" y="2112862"/>
            <a:ext cx="567269" cy="431874"/>
            <a:chOff x="2079585" y="2494200"/>
            <a:chExt cx="567269" cy="431874"/>
          </a:xfrm>
        </p:grpSpPr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D4340C4A-38C6-F1E4-8CF5-A2B0AFF016A1}"/>
                </a:ext>
              </a:extLst>
            </p:cNvPr>
            <p:cNvSpPr/>
            <p:nvPr/>
          </p:nvSpPr>
          <p:spPr>
            <a:xfrm>
              <a:off x="2228931" y="2640491"/>
              <a:ext cx="417923" cy="2855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38" name="그룹 1037">
              <a:extLst>
                <a:ext uri="{FF2B5EF4-FFF2-40B4-BE49-F238E27FC236}">
                  <a16:creationId xmlns:a16="http://schemas.microsoft.com/office/drawing/2014/main" id="{6ACDC3E1-998F-29C7-D151-DDDD158ACEC6}"/>
                </a:ext>
              </a:extLst>
            </p:cNvPr>
            <p:cNvGrpSpPr/>
            <p:nvPr/>
          </p:nvGrpSpPr>
          <p:grpSpPr>
            <a:xfrm>
              <a:off x="2079585" y="2494200"/>
              <a:ext cx="292584" cy="292583"/>
              <a:chOff x="7452678" y="656715"/>
              <a:chExt cx="400050" cy="400050"/>
            </a:xfrm>
          </p:grpSpPr>
          <p:sp>
            <p:nvSpPr>
              <p:cNvPr id="1039" name="타원 1038">
                <a:extLst>
                  <a:ext uri="{FF2B5EF4-FFF2-40B4-BE49-F238E27FC236}">
                    <a16:creationId xmlns:a16="http://schemas.microsoft.com/office/drawing/2014/main" id="{887946FF-ACD2-4500-25BD-1F5A8BC16F86}"/>
                  </a:ext>
                </a:extLst>
              </p:cNvPr>
              <p:cNvSpPr/>
              <p:nvPr/>
            </p:nvSpPr>
            <p:spPr>
              <a:xfrm>
                <a:off x="7452678" y="656715"/>
                <a:ext cx="400050" cy="400050"/>
              </a:xfrm>
              <a:prstGeom prst="ellipse">
                <a:avLst/>
              </a:prstGeom>
              <a:solidFill>
                <a:srgbClr val="FFFF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60A3BF2A-6AEF-6071-A5B5-3CF384BCDFBD}"/>
                  </a:ext>
                </a:extLst>
              </p:cNvPr>
              <p:cNvSpPr txBox="1"/>
              <p:nvPr/>
            </p:nvSpPr>
            <p:spPr>
              <a:xfrm>
                <a:off x="7502415" y="688409"/>
                <a:ext cx="289062" cy="33665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altLang="ko-KR" sz="1000" b="1" dirty="0">
                    <a:ea typeface="맑은 고딕"/>
                  </a:rPr>
                  <a:t>3</a:t>
                </a:r>
              </a:p>
            </p:txBody>
          </p:sp>
        </p:grpSp>
      </p:grpSp>
      <p:pic>
        <p:nvPicPr>
          <p:cNvPr id="1051" name="Picture 6" descr="Logitech G305 Lightspeed Wireless Gaming Mouse">
            <a:extLst>
              <a:ext uri="{FF2B5EF4-FFF2-40B4-BE49-F238E27FC236}">
                <a16:creationId xmlns:a16="http://schemas.microsoft.com/office/drawing/2014/main" id="{144A6797-7AB2-B423-61AB-8733A809F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402" y="3803215"/>
            <a:ext cx="3354888" cy="251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2" name="그룹 1051">
            <a:extLst>
              <a:ext uri="{FF2B5EF4-FFF2-40B4-BE49-F238E27FC236}">
                <a16:creationId xmlns:a16="http://schemas.microsoft.com/office/drawing/2014/main" id="{A82693E2-34DF-C5A1-DB58-9DB282AFD574}"/>
              </a:ext>
            </a:extLst>
          </p:cNvPr>
          <p:cNvGrpSpPr/>
          <p:nvPr/>
        </p:nvGrpSpPr>
        <p:grpSpPr>
          <a:xfrm>
            <a:off x="895073" y="2404441"/>
            <a:ext cx="981720" cy="393975"/>
            <a:chOff x="2079585" y="2494200"/>
            <a:chExt cx="981720" cy="393975"/>
          </a:xfrm>
        </p:grpSpPr>
        <p:sp>
          <p:nvSpPr>
            <p:cNvPr id="1053" name="직사각형 1052">
              <a:extLst>
                <a:ext uri="{FF2B5EF4-FFF2-40B4-BE49-F238E27FC236}">
                  <a16:creationId xmlns:a16="http://schemas.microsoft.com/office/drawing/2014/main" id="{C655892D-ED32-302B-6CCE-B2E92EFF0337}"/>
                </a:ext>
              </a:extLst>
            </p:cNvPr>
            <p:cNvSpPr/>
            <p:nvPr/>
          </p:nvSpPr>
          <p:spPr>
            <a:xfrm>
              <a:off x="2220173" y="2640491"/>
              <a:ext cx="841132" cy="2476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54" name="그룹 1053">
              <a:extLst>
                <a:ext uri="{FF2B5EF4-FFF2-40B4-BE49-F238E27FC236}">
                  <a16:creationId xmlns:a16="http://schemas.microsoft.com/office/drawing/2014/main" id="{C0CD5ABD-4463-48D3-24C2-A12477629350}"/>
                </a:ext>
              </a:extLst>
            </p:cNvPr>
            <p:cNvGrpSpPr/>
            <p:nvPr/>
          </p:nvGrpSpPr>
          <p:grpSpPr>
            <a:xfrm>
              <a:off x="2079585" y="2494200"/>
              <a:ext cx="292584" cy="292583"/>
              <a:chOff x="7452678" y="656715"/>
              <a:chExt cx="400050" cy="400050"/>
            </a:xfrm>
          </p:grpSpPr>
          <p:sp>
            <p:nvSpPr>
              <p:cNvPr id="1055" name="타원 1054">
                <a:extLst>
                  <a:ext uri="{FF2B5EF4-FFF2-40B4-BE49-F238E27FC236}">
                    <a16:creationId xmlns:a16="http://schemas.microsoft.com/office/drawing/2014/main" id="{D5EE05E0-D6C6-AD94-0CF9-9EEA33D2715A}"/>
                  </a:ext>
                </a:extLst>
              </p:cNvPr>
              <p:cNvSpPr/>
              <p:nvPr/>
            </p:nvSpPr>
            <p:spPr>
              <a:xfrm>
                <a:off x="7452678" y="656715"/>
                <a:ext cx="400050" cy="400050"/>
              </a:xfrm>
              <a:prstGeom prst="ellipse">
                <a:avLst/>
              </a:prstGeom>
              <a:solidFill>
                <a:srgbClr val="FFFF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E40F0BC2-2AA7-A422-C87E-D123E912D6B6}"/>
                  </a:ext>
                </a:extLst>
              </p:cNvPr>
              <p:cNvSpPr txBox="1"/>
              <p:nvPr/>
            </p:nvSpPr>
            <p:spPr>
              <a:xfrm>
                <a:off x="7502415" y="688409"/>
                <a:ext cx="289062" cy="33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2</a:t>
                </a:r>
                <a:endParaRPr lang="ko-KR" altLang="en-US" sz="1000" b="1" dirty="0"/>
              </a:p>
            </p:txBody>
          </p:sp>
        </p:grpSp>
      </p:grpSp>
      <p:grpSp>
        <p:nvGrpSpPr>
          <p:cNvPr id="1041" name="그룹 1040">
            <a:extLst>
              <a:ext uri="{FF2B5EF4-FFF2-40B4-BE49-F238E27FC236}">
                <a16:creationId xmlns:a16="http://schemas.microsoft.com/office/drawing/2014/main" id="{A0BF7F05-0ECD-4E2C-2B03-9E383BCD6D98}"/>
              </a:ext>
            </a:extLst>
          </p:cNvPr>
          <p:cNvGrpSpPr/>
          <p:nvPr/>
        </p:nvGrpSpPr>
        <p:grpSpPr>
          <a:xfrm>
            <a:off x="1925567" y="2117643"/>
            <a:ext cx="429697" cy="431874"/>
            <a:chOff x="2079585" y="2494200"/>
            <a:chExt cx="429697" cy="431874"/>
          </a:xfrm>
        </p:grpSpPr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F513CE1A-93F1-DBFC-1620-DD7924B8012E}"/>
                </a:ext>
              </a:extLst>
            </p:cNvPr>
            <p:cNvSpPr/>
            <p:nvPr/>
          </p:nvSpPr>
          <p:spPr>
            <a:xfrm>
              <a:off x="2228931" y="2640491"/>
              <a:ext cx="280351" cy="2855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43" name="그룹 1042">
              <a:extLst>
                <a:ext uri="{FF2B5EF4-FFF2-40B4-BE49-F238E27FC236}">
                  <a16:creationId xmlns:a16="http://schemas.microsoft.com/office/drawing/2014/main" id="{E749CA1E-59DC-D732-DC9A-D98CB15CD234}"/>
                </a:ext>
              </a:extLst>
            </p:cNvPr>
            <p:cNvGrpSpPr/>
            <p:nvPr/>
          </p:nvGrpSpPr>
          <p:grpSpPr>
            <a:xfrm>
              <a:off x="2079585" y="2494200"/>
              <a:ext cx="292584" cy="292583"/>
              <a:chOff x="7452678" y="656715"/>
              <a:chExt cx="400050" cy="400050"/>
            </a:xfrm>
          </p:grpSpPr>
          <p:sp>
            <p:nvSpPr>
              <p:cNvPr id="1044" name="타원 1043">
                <a:extLst>
                  <a:ext uri="{FF2B5EF4-FFF2-40B4-BE49-F238E27FC236}">
                    <a16:creationId xmlns:a16="http://schemas.microsoft.com/office/drawing/2014/main" id="{EBCDAD3B-06E2-4CE3-4B63-661DE8BBC907}"/>
                  </a:ext>
                </a:extLst>
              </p:cNvPr>
              <p:cNvSpPr/>
              <p:nvPr/>
            </p:nvSpPr>
            <p:spPr>
              <a:xfrm>
                <a:off x="7452678" y="656715"/>
                <a:ext cx="400050" cy="400050"/>
              </a:xfrm>
              <a:prstGeom prst="ellipse">
                <a:avLst/>
              </a:prstGeom>
              <a:solidFill>
                <a:srgbClr val="FFFF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5" name="TextBox 1044">
                <a:extLst>
                  <a:ext uri="{FF2B5EF4-FFF2-40B4-BE49-F238E27FC236}">
                    <a16:creationId xmlns:a16="http://schemas.microsoft.com/office/drawing/2014/main" id="{F4A9A0B6-9128-1E21-56A7-6769BED75056}"/>
                  </a:ext>
                </a:extLst>
              </p:cNvPr>
              <p:cNvSpPr txBox="1"/>
              <p:nvPr/>
            </p:nvSpPr>
            <p:spPr>
              <a:xfrm>
                <a:off x="7502415" y="688409"/>
                <a:ext cx="289062" cy="33665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altLang="ko-KR" sz="1000" b="1" dirty="0">
                    <a:ea typeface="맑은 고딕"/>
                  </a:rPr>
                  <a:t>5</a:t>
                </a: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8FC18CE-B073-BCC8-8AA3-716D7B013740}"/>
              </a:ext>
            </a:extLst>
          </p:cNvPr>
          <p:cNvGrpSpPr/>
          <p:nvPr/>
        </p:nvGrpSpPr>
        <p:grpSpPr>
          <a:xfrm>
            <a:off x="2833505" y="3675660"/>
            <a:ext cx="762524" cy="1307736"/>
            <a:chOff x="2079585" y="2494200"/>
            <a:chExt cx="762524" cy="130773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E6DE000-DBE5-E652-FA80-45F9AB545394}"/>
                </a:ext>
              </a:extLst>
            </p:cNvPr>
            <p:cNvSpPr/>
            <p:nvPr/>
          </p:nvSpPr>
          <p:spPr>
            <a:xfrm>
              <a:off x="2228931" y="2622974"/>
              <a:ext cx="613178" cy="1178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372EC1F-C0EE-6122-6139-F8981ACABE52}"/>
                </a:ext>
              </a:extLst>
            </p:cNvPr>
            <p:cNvGrpSpPr/>
            <p:nvPr/>
          </p:nvGrpSpPr>
          <p:grpSpPr>
            <a:xfrm>
              <a:off x="2079585" y="2494200"/>
              <a:ext cx="292584" cy="292583"/>
              <a:chOff x="7452678" y="656715"/>
              <a:chExt cx="400050" cy="40005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1F97BF6-DFB9-6133-3B9E-652B72E67814}"/>
                  </a:ext>
                </a:extLst>
              </p:cNvPr>
              <p:cNvSpPr/>
              <p:nvPr/>
            </p:nvSpPr>
            <p:spPr>
              <a:xfrm>
                <a:off x="7452678" y="656715"/>
                <a:ext cx="400050" cy="400050"/>
              </a:xfrm>
              <a:prstGeom prst="ellipse">
                <a:avLst/>
              </a:prstGeom>
              <a:solidFill>
                <a:srgbClr val="FFFF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D2CD6C-A4AC-DE1F-8BC1-0E4AADB16D82}"/>
                  </a:ext>
                </a:extLst>
              </p:cNvPr>
              <p:cNvSpPr txBox="1"/>
              <p:nvPr/>
            </p:nvSpPr>
            <p:spPr>
              <a:xfrm>
                <a:off x="7514391" y="688409"/>
                <a:ext cx="289062" cy="33665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altLang="ko-KR" sz="1000" b="1" dirty="0">
                    <a:ea typeface="맑은 고딕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945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32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이정우</dc:creator>
  <cp:lastModifiedBy>이정우</cp:lastModifiedBy>
  <cp:revision>29</cp:revision>
  <dcterms:created xsi:type="dcterms:W3CDTF">2023-03-12T12:48:20Z</dcterms:created>
  <dcterms:modified xsi:type="dcterms:W3CDTF">2023-03-20T09:21:05Z</dcterms:modified>
</cp:coreProperties>
</file>