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949494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38" autoAdjust="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7CBD1-FECE-5CBE-A9AA-678D89C2B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3A2C67-8456-F6B1-5315-E11DF39C3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E9102-D346-2B2F-F260-62FBE84B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42C0F-6F47-8D0B-1B0E-2522B4C2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E1BE6-9198-947E-0154-68485CFF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2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D66EC-8305-1D1C-E234-E7768B4D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F333A7-6039-8C41-A337-7029E657C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07F98-90D3-92FF-0B55-D8D226C6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0A4FC-A24C-989C-D4B2-88A4AAC4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D1456-F9C3-4F07-69F9-CDBC46E9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2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2CB778-2BA6-E63E-8A6A-DC135F1C2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12BCC2-AAC2-4853-C675-2A51B517B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F2A89-B6EC-1D08-CBE1-6AC8C612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8EA3A-48E8-3D1A-1E9F-38A74A15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5CF15-C2D0-5605-BEC2-5838362E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6F47E-F57B-E5B1-9CDC-863211A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C93F0-B3FF-A3F5-671A-3FC37D9D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1AEA5-655B-A51E-E277-4FAF51A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1A4C5-D75E-DF13-8791-BA622515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823B7-37F4-7F70-1B76-D52E545E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9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9704D-FB2D-6390-EB1A-8AF62794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34F22F-2D92-A772-DA7C-22F57EF7A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05817-F8AE-B40C-FBF0-ED41D3BA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895E2-67B1-C1F3-7542-8BDD846B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C4C6C-EC91-EDE8-BA65-AE3F6FC3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89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2B33C-EB70-1216-21EA-29050A20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E6B2C-955D-8D81-D1F0-209090AAD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6374B-33AC-B20F-7AA0-10EB519A7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24E7B-9413-92B3-EC5D-922938D6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EF7C3-9E1C-FE03-E0BB-D8881814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F5411-2BB8-AE5F-2F5B-5205A95B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61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27477-5377-3FD7-F67F-77D74CD3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872D7-8433-9CDC-796A-44F2C75CE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8D5B4-2632-4229-CDDC-51A7F58BE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AB8DA2-3835-3159-1979-01BFAD188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B63858-2263-91F0-7DE0-2E3D0A7C5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9D384A-29FE-D57B-2CB3-02FEDF08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E0747F-A649-A3F6-F8F7-9F9E878A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48365-01A8-33DF-8D78-D5E74BEA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267D0-D2FD-96A9-FB53-BD9C326A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AD9B96-395A-6D48-1A2B-536013A3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3884D6-63AB-EFB3-DDC8-078013DC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83DEF1-FEA5-A7AE-4852-AF85E4AE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9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57A2DD-AC06-088C-6AF9-47BAE138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860D2-BEEC-0E08-C1D8-C079450E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6A4BA7-5DA0-2923-FDFD-B3A12213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1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E2DCF-1D1C-1ED1-3C33-CF806E00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C9BCF-FCCE-4F2A-36BC-B8A29A09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424D42-A599-339B-0C67-52D140A4D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8C9B22-8AA8-32FE-158B-D295EC42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16E71-28F8-1EA6-3612-F9310480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AA109-C6F3-E58A-C57F-D663338A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5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5CB13-4AD0-D862-DCE9-A42F646D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724704-42EB-6096-980F-3420D9ED4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2E4191-1C51-B15C-F6EA-E6DAD96F5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C613C-61DE-94F3-CD9C-0DB5C269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06B32C-8B49-69C4-9401-3D26C00E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2AA7-737C-C764-F71D-298ADD84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5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21B580-2605-E557-F065-211F2423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D72658-FF6C-D137-FD31-29C081542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B92C8-45E0-B2CE-4A43-E4CF708AA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36B1C-BE04-40B6-A680-193E2F09E1AE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EABF4-E2D7-30AE-1C0E-9BC8BD51A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C0852-5408-759F-D722-290D20677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7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34F36-183D-33BE-0DA8-CFBB196A4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629C7-FCA5-7745-DC69-7C87B0114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52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2542BA-2E55-5552-4800-E52C36398CDE}"/>
              </a:ext>
            </a:extLst>
          </p:cNvPr>
          <p:cNvSpPr/>
          <p:nvPr/>
        </p:nvSpPr>
        <p:spPr>
          <a:xfrm>
            <a:off x="348508" y="1766354"/>
            <a:ext cx="6277580" cy="332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F915E5E-F581-B529-5092-23B80861FA1C}"/>
              </a:ext>
            </a:extLst>
          </p:cNvPr>
          <p:cNvSpPr/>
          <p:nvPr/>
        </p:nvSpPr>
        <p:spPr>
          <a:xfrm>
            <a:off x="460670" y="3950884"/>
            <a:ext cx="1001486" cy="1001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073E34-C0FE-406E-4353-A53DCB374FEB}"/>
              </a:ext>
            </a:extLst>
          </p:cNvPr>
          <p:cNvSpPr/>
          <p:nvPr/>
        </p:nvSpPr>
        <p:spPr>
          <a:xfrm>
            <a:off x="804023" y="4296959"/>
            <a:ext cx="312058" cy="3120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74B9618A-4689-0FCA-A943-6EBF42D308C3}"/>
              </a:ext>
            </a:extLst>
          </p:cNvPr>
          <p:cNvSpPr/>
          <p:nvPr/>
        </p:nvSpPr>
        <p:spPr>
          <a:xfrm>
            <a:off x="905333" y="4009850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4C06AEA4-6A47-2360-FF80-1E6CCA5A2ACF}"/>
              </a:ext>
            </a:extLst>
          </p:cNvPr>
          <p:cNvSpPr/>
          <p:nvPr/>
        </p:nvSpPr>
        <p:spPr>
          <a:xfrm rot="5400000">
            <a:off x="1327380" y="4404456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00E59E29-72BF-9CDC-0EF9-40E8623BB632}"/>
              </a:ext>
            </a:extLst>
          </p:cNvPr>
          <p:cNvSpPr/>
          <p:nvPr/>
        </p:nvSpPr>
        <p:spPr>
          <a:xfrm rot="16200000">
            <a:off x="483286" y="4404455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B649AD7A-1F3F-ACCC-B27E-7F403D0BA5F3}"/>
              </a:ext>
            </a:extLst>
          </p:cNvPr>
          <p:cNvSpPr/>
          <p:nvPr/>
        </p:nvSpPr>
        <p:spPr>
          <a:xfrm rot="10800000">
            <a:off x="905333" y="4801784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D8E8CE-5035-1A46-2153-73B2E9BB621A}"/>
              </a:ext>
            </a:extLst>
          </p:cNvPr>
          <p:cNvSpPr/>
          <p:nvPr/>
        </p:nvSpPr>
        <p:spPr>
          <a:xfrm>
            <a:off x="490833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9763916-A24B-A8F3-B60C-E866151AD9A3}"/>
              </a:ext>
            </a:extLst>
          </p:cNvPr>
          <p:cNvSpPr/>
          <p:nvPr/>
        </p:nvSpPr>
        <p:spPr>
          <a:xfrm>
            <a:off x="1170608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37A862-111C-C9CB-E885-66F32451DD6B}"/>
              </a:ext>
            </a:extLst>
          </p:cNvPr>
          <p:cNvSpPr txBox="1"/>
          <p:nvPr/>
        </p:nvSpPr>
        <p:spPr>
          <a:xfrm>
            <a:off x="626365" y="2036993"/>
            <a:ext cx="388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0EF487-5A2F-1B9C-C055-97BE0D394DAF}"/>
              </a:ext>
            </a:extLst>
          </p:cNvPr>
          <p:cNvSpPr txBox="1"/>
          <p:nvPr/>
        </p:nvSpPr>
        <p:spPr>
          <a:xfrm>
            <a:off x="1154366" y="2052381"/>
            <a:ext cx="615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남은시간</a:t>
            </a:r>
            <a:endParaRPr lang="ko-KR" altLang="en-US" sz="8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4E9E040-2487-AAD5-A867-E879839E8C15}"/>
              </a:ext>
            </a:extLst>
          </p:cNvPr>
          <p:cNvSpPr/>
          <p:nvPr/>
        </p:nvSpPr>
        <p:spPr>
          <a:xfrm>
            <a:off x="418376" y="3914775"/>
            <a:ext cx="1100862" cy="1076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4DF7C2D-0373-2D48-A0CE-2290F7433FF6}"/>
              </a:ext>
            </a:extLst>
          </p:cNvPr>
          <p:cNvGrpSpPr/>
          <p:nvPr/>
        </p:nvGrpSpPr>
        <p:grpSpPr>
          <a:xfrm>
            <a:off x="311655" y="3804590"/>
            <a:ext cx="292584" cy="292583"/>
            <a:chOff x="7380243" y="567887"/>
            <a:chExt cx="400050" cy="40005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F9D2917-7197-8A1A-8D0C-4712CD483280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EF68CE-4BFE-7D77-7F6C-1AF32B884C6F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EBC556D-6CEB-4D51-8C56-928E4D6BCC38}"/>
              </a:ext>
            </a:extLst>
          </p:cNvPr>
          <p:cNvSpPr/>
          <p:nvPr/>
        </p:nvSpPr>
        <p:spPr>
          <a:xfrm>
            <a:off x="766762" y="4257675"/>
            <a:ext cx="387604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CCCC214-FB84-F8E3-4E4B-1E311564A2D3}"/>
              </a:ext>
            </a:extLst>
          </p:cNvPr>
          <p:cNvGrpSpPr/>
          <p:nvPr/>
        </p:nvGrpSpPr>
        <p:grpSpPr>
          <a:xfrm>
            <a:off x="611842" y="4072652"/>
            <a:ext cx="292584" cy="292583"/>
            <a:chOff x="7380243" y="567887"/>
            <a:chExt cx="400050" cy="40005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F7C2595-10D0-A9C2-D1A2-06D2392ECD34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2078C3-AA18-58F4-95E5-F2BB4808A241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FEA1D07-8489-44C4-4F40-D7CA60F718F7}"/>
              </a:ext>
            </a:extLst>
          </p:cNvPr>
          <p:cNvSpPr/>
          <p:nvPr/>
        </p:nvSpPr>
        <p:spPr>
          <a:xfrm>
            <a:off x="462943" y="1908243"/>
            <a:ext cx="653138" cy="508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4A34080-66B2-FFE2-E9AA-FFD9B254A80B}"/>
              </a:ext>
            </a:extLst>
          </p:cNvPr>
          <p:cNvGrpSpPr/>
          <p:nvPr/>
        </p:nvGrpSpPr>
        <p:grpSpPr>
          <a:xfrm>
            <a:off x="336420" y="1764890"/>
            <a:ext cx="292584" cy="292583"/>
            <a:chOff x="7380243" y="567887"/>
            <a:chExt cx="400050" cy="40005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C4E99EFB-2FD3-FAE9-C417-7325355E598F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E157926-287C-0FFA-0344-52962BBE042A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0D2A9F1-6784-294E-8803-12BF998A3B3E}"/>
              </a:ext>
            </a:extLst>
          </p:cNvPr>
          <p:cNvSpPr/>
          <p:nvPr/>
        </p:nvSpPr>
        <p:spPr>
          <a:xfrm>
            <a:off x="1121569" y="1906216"/>
            <a:ext cx="683420" cy="511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5AD79EB-A2B5-7BC8-D752-230F03C095EC}"/>
              </a:ext>
            </a:extLst>
          </p:cNvPr>
          <p:cNvGrpSpPr/>
          <p:nvPr/>
        </p:nvGrpSpPr>
        <p:grpSpPr>
          <a:xfrm>
            <a:off x="1707736" y="1764890"/>
            <a:ext cx="292584" cy="292583"/>
            <a:chOff x="7380243" y="567887"/>
            <a:chExt cx="400050" cy="400050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635776ED-B5E7-B903-3B52-9CF89B7FBF56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D36074F-9C9E-BCFD-5B14-81EF364B975D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84" name="타원 83">
            <a:extLst>
              <a:ext uri="{FF2B5EF4-FFF2-40B4-BE49-F238E27FC236}">
                <a16:creationId xmlns:a16="http://schemas.microsoft.com/office/drawing/2014/main" id="{D0A4E5BA-585E-CFEE-D6A3-DA586EF560D3}"/>
              </a:ext>
            </a:extLst>
          </p:cNvPr>
          <p:cNvSpPr/>
          <p:nvPr/>
        </p:nvSpPr>
        <p:spPr>
          <a:xfrm>
            <a:off x="2744731" y="1905740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CC3A368-CBAD-F284-1E56-A73E05D18291}"/>
              </a:ext>
            </a:extLst>
          </p:cNvPr>
          <p:cNvSpPr/>
          <p:nvPr/>
        </p:nvSpPr>
        <p:spPr>
          <a:xfrm>
            <a:off x="3274152" y="1905739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3F1360A-6771-9259-4264-E5001873F20D}"/>
              </a:ext>
            </a:extLst>
          </p:cNvPr>
          <p:cNvSpPr/>
          <p:nvPr/>
        </p:nvSpPr>
        <p:spPr>
          <a:xfrm>
            <a:off x="3801658" y="1912144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260558F-486E-C44A-44D4-018776F34121}"/>
              </a:ext>
            </a:extLst>
          </p:cNvPr>
          <p:cNvSpPr/>
          <p:nvPr/>
        </p:nvSpPr>
        <p:spPr>
          <a:xfrm>
            <a:off x="4474270" y="1912883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33F9FDE-6464-FAA9-474E-637261B5732F}"/>
              </a:ext>
            </a:extLst>
          </p:cNvPr>
          <p:cNvSpPr/>
          <p:nvPr/>
        </p:nvSpPr>
        <p:spPr>
          <a:xfrm>
            <a:off x="5769431" y="1898596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BAB567-0C6A-29AD-97AC-5AC7BFF7EE54}"/>
              </a:ext>
            </a:extLst>
          </p:cNvPr>
          <p:cNvSpPr/>
          <p:nvPr/>
        </p:nvSpPr>
        <p:spPr>
          <a:xfrm>
            <a:off x="5963925" y="3804590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A4D8C7C-FD8F-DB72-8A69-AD96CBC5C7A7}"/>
              </a:ext>
            </a:extLst>
          </p:cNvPr>
          <p:cNvSpPr/>
          <p:nvPr/>
        </p:nvSpPr>
        <p:spPr>
          <a:xfrm>
            <a:off x="5968469" y="4433289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6EC39D4-E3F0-FA3A-6C94-011754F5AB35}"/>
              </a:ext>
            </a:extLst>
          </p:cNvPr>
          <p:cNvSpPr/>
          <p:nvPr/>
        </p:nvSpPr>
        <p:spPr>
          <a:xfrm>
            <a:off x="5963925" y="3175891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B34DD3-2F14-209F-BA3B-0243ED1BE0EC}"/>
              </a:ext>
            </a:extLst>
          </p:cNvPr>
          <p:cNvSpPr/>
          <p:nvPr/>
        </p:nvSpPr>
        <p:spPr>
          <a:xfrm>
            <a:off x="2702140" y="1860910"/>
            <a:ext cx="1660309" cy="606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93534CE-1B5A-6867-E71A-EA449B825B4F}"/>
              </a:ext>
            </a:extLst>
          </p:cNvPr>
          <p:cNvGrpSpPr/>
          <p:nvPr/>
        </p:nvGrpSpPr>
        <p:grpSpPr>
          <a:xfrm>
            <a:off x="2534355" y="1759798"/>
            <a:ext cx="292584" cy="292583"/>
            <a:chOff x="7380243" y="567887"/>
            <a:chExt cx="400050" cy="400050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C3C692CE-5720-43D4-C0A7-44DEA04F5EC0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0146A61-7273-01C4-7938-9BB308C42FD4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AEB933D-A4B6-4579-1B73-81BC23142FCD}"/>
              </a:ext>
            </a:extLst>
          </p:cNvPr>
          <p:cNvSpPr/>
          <p:nvPr/>
        </p:nvSpPr>
        <p:spPr>
          <a:xfrm>
            <a:off x="4438651" y="1864445"/>
            <a:ext cx="574134" cy="606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E8EA942-8AC8-6D8E-0BF9-7DD796C3F180}"/>
              </a:ext>
            </a:extLst>
          </p:cNvPr>
          <p:cNvGrpSpPr/>
          <p:nvPr/>
        </p:nvGrpSpPr>
        <p:grpSpPr>
          <a:xfrm>
            <a:off x="4887986" y="1765852"/>
            <a:ext cx="292584" cy="292583"/>
            <a:chOff x="7380243" y="567887"/>
            <a:chExt cx="400050" cy="400050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9AB1240-C5B1-2D9E-A9DB-D6823F68849A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C3D2E6D-932E-2EA0-0733-C48F70D27017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2FE2A27-56B8-1520-67CE-86549FB8F0EE}"/>
              </a:ext>
            </a:extLst>
          </p:cNvPr>
          <p:cNvSpPr/>
          <p:nvPr/>
        </p:nvSpPr>
        <p:spPr>
          <a:xfrm>
            <a:off x="5724508" y="1850405"/>
            <a:ext cx="739684" cy="772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96C2641-FFCF-5F5C-8962-3A3E61087B0A}"/>
              </a:ext>
            </a:extLst>
          </p:cNvPr>
          <p:cNvGrpSpPr/>
          <p:nvPr/>
        </p:nvGrpSpPr>
        <p:grpSpPr>
          <a:xfrm>
            <a:off x="5532531" y="1765850"/>
            <a:ext cx="386236" cy="292583"/>
            <a:chOff x="7326036" y="567887"/>
            <a:chExt cx="528100" cy="40005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6F24693-6D16-0558-24D7-779524AA7BBB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7BD7C3A-8939-E8B0-F730-2C7D6EE1955C}"/>
                </a:ext>
              </a:extLst>
            </p:cNvPr>
            <p:cNvSpPr txBox="1"/>
            <p:nvPr/>
          </p:nvSpPr>
          <p:spPr>
            <a:xfrm>
              <a:off x="7326036" y="590154"/>
              <a:ext cx="528100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7D64FB9-C69C-0DCE-FC11-EAC8327770EC}"/>
              </a:ext>
            </a:extLst>
          </p:cNvPr>
          <p:cNvSpPr/>
          <p:nvPr/>
        </p:nvSpPr>
        <p:spPr>
          <a:xfrm>
            <a:off x="5929014" y="3141734"/>
            <a:ext cx="571450" cy="587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76FB9C2-2DE0-F862-AD85-8BAD92E475AC}"/>
              </a:ext>
            </a:extLst>
          </p:cNvPr>
          <p:cNvGrpSpPr/>
          <p:nvPr/>
        </p:nvGrpSpPr>
        <p:grpSpPr>
          <a:xfrm>
            <a:off x="5706324" y="2991870"/>
            <a:ext cx="408534" cy="292583"/>
            <a:chOff x="7284043" y="567887"/>
            <a:chExt cx="558588" cy="400050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2DAA949-66D1-8ACD-95B5-07873B71EEC1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A0B3F36-310A-AC6C-52E3-6C3454642664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D33CAF8-3DF3-DBDE-C74F-DB0E68D9D639}"/>
              </a:ext>
            </a:extLst>
          </p:cNvPr>
          <p:cNvSpPr/>
          <p:nvPr/>
        </p:nvSpPr>
        <p:spPr>
          <a:xfrm>
            <a:off x="5929014" y="3767683"/>
            <a:ext cx="571450" cy="587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EC7BC28-D8B0-D2CA-D82C-EC651B06A765}"/>
              </a:ext>
            </a:extLst>
          </p:cNvPr>
          <p:cNvGrpSpPr/>
          <p:nvPr/>
        </p:nvGrpSpPr>
        <p:grpSpPr>
          <a:xfrm>
            <a:off x="5742223" y="3617819"/>
            <a:ext cx="343266" cy="292583"/>
            <a:chOff x="7333126" y="567887"/>
            <a:chExt cx="469347" cy="40005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40B9D43-0C32-E194-2B48-DD2709FD249B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09D5F39-4C1B-80C1-D4E8-BB583356E837}"/>
                </a:ext>
              </a:extLst>
            </p:cNvPr>
            <p:cNvSpPr txBox="1"/>
            <p:nvPr/>
          </p:nvSpPr>
          <p:spPr>
            <a:xfrm>
              <a:off x="7333126" y="599986"/>
              <a:ext cx="469347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DB89993-79DD-7428-07B1-A990DB70DDA4}"/>
              </a:ext>
            </a:extLst>
          </p:cNvPr>
          <p:cNvSpPr/>
          <p:nvPr/>
        </p:nvSpPr>
        <p:spPr>
          <a:xfrm>
            <a:off x="5929014" y="4395164"/>
            <a:ext cx="571450" cy="587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BEEB4A5-693B-EFC8-5232-5CDD52DF43E5}"/>
              </a:ext>
            </a:extLst>
          </p:cNvPr>
          <p:cNvGrpSpPr/>
          <p:nvPr/>
        </p:nvGrpSpPr>
        <p:grpSpPr>
          <a:xfrm>
            <a:off x="5742223" y="4245300"/>
            <a:ext cx="343266" cy="292583"/>
            <a:chOff x="7333126" y="567887"/>
            <a:chExt cx="469347" cy="40005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BD6F8C-D1ED-5286-D569-0F33E1D75DAC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E2DDD3F-49FD-3DD5-A618-8241E582733D}"/>
                </a:ext>
              </a:extLst>
            </p:cNvPr>
            <p:cNvSpPr txBox="1"/>
            <p:nvPr/>
          </p:nvSpPr>
          <p:spPr>
            <a:xfrm>
              <a:off x="7333126" y="599986"/>
              <a:ext cx="469347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D1108B8-2C6D-80F1-98A4-E0428767066F}"/>
              </a:ext>
            </a:extLst>
          </p:cNvPr>
          <p:cNvSpPr txBox="1"/>
          <p:nvPr/>
        </p:nvSpPr>
        <p:spPr>
          <a:xfrm>
            <a:off x="3316833" y="2033705"/>
            <a:ext cx="456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체력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035523C-3E3F-8E01-4099-5F4E500FC5BF}"/>
              </a:ext>
            </a:extLst>
          </p:cNvPr>
          <p:cNvSpPr txBox="1"/>
          <p:nvPr/>
        </p:nvSpPr>
        <p:spPr>
          <a:xfrm>
            <a:off x="4459573" y="2043604"/>
            <a:ext cx="571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디버프</a:t>
            </a:r>
            <a:endParaRPr lang="ko-KR" altLang="en-US" sz="10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44CDBB6-980B-C341-1D92-874DF07C6533}"/>
              </a:ext>
            </a:extLst>
          </p:cNvPr>
          <p:cNvSpPr txBox="1"/>
          <p:nvPr/>
        </p:nvSpPr>
        <p:spPr>
          <a:xfrm>
            <a:off x="5724508" y="2114583"/>
            <a:ext cx="7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설정 버튼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19EAD43-E30D-2B9C-DF4D-730A965C46A9}"/>
              </a:ext>
            </a:extLst>
          </p:cNvPr>
          <p:cNvSpPr txBox="1"/>
          <p:nvPr/>
        </p:nvSpPr>
        <p:spPr>
          <a:xfrm>
            <a:off x="5913856" y="3321278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능력 버튼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2F5EC4-4E04-8F97-645A-50AE46C1838C}"/>
              </a:ext>
            </a:extLst>
          </p:cNvPr>
          <p:cNvSpPr txBox="1"/>
          <p:nvPr/>
        </p:nvSpPr>
        <p:spPr>
          <a:xfrm>
            <a:off x="5886980" y="3962127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사용 버튼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8D5014-2A66-632D-F8FC-DFA0CEC06AAB}"/>
              </a:ext>
            </a:extLst>
          </p:cNvPr>
          <p:cNvSpPr txBox="1"/>
          <p:nvPr/>
        </p:nvSpPr>
        <p:spPr>
          <a:xfrm>
            <a:off x="5911797" y="4585183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가방 버튼</a:t>
            </a:r>
          </a:p>
        </p:txBody>
      </p:sp>
      <p:graphicFrame>
        <p:nvGraphicFramePr>
          <p:cNvPr id="152" name="표 152">
            <a:extLst>
              <a:ext uri="{FF2B5EF4-FFF2-40B4-BE49-F238E27FC236}">
                <a16:creationId xmlns:a16="http://schemas.microsoft.com/office/drawing/2014/main" id="{BA558EB2-BFA4-C2FE-E2C8-EAD38E03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32430"/>
              </p:ext>
            </p:extLst>
          </p:nvPr>
        </p:nvGraphicFramePr>
        <p:xfrm>
          <a:off x="6728968" y="655680"/>
          <a:ext cx="5397851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1546454382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584342353"/>
                    </a:ext>
                  </a:extLst>
                </a:gridCol>
                <a:gridCol w="3790086">
                  <a:extLst>
                    <a:ext uri="{9D8B030D-6E8A-4147-A177-3AD203B41FA5}">
                      <a16:colId xmlns:a16="http://schemas.microsoft.com/office/drawing/2014/main" val="126015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2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조이패드</a:t>
                      </a:r>
                      <a:r>
                        <a:rPr lang="ko-KR" altLang="en-US" sz="1000" b="1" dirty="0"/>
                        <a:t> 외부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/>
                        <a:t>조이패드의</a:t>
                      </a:r>
                      <a:r>
                        <a:rPr lang="ko-KR" altLang="en-US" sz="1000" b="1" dirty="0"/>
                        <a:t> 이미지들의 집합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2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조이패드</a:t>
                      </a:r>
                      <a:r>
                        <a:rPr lang="ko-KR" altLang="en-US" sz="1000" b="1" dirty="0"/>
                        <a:t> 내부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상하좌우 대각선으로 스틱을 움직일 수 있지만 </a:t>
                      </a:r>
                      <a:r>
                        <a:rPr lang="ko-KR" altLang="en-US" sz="1000" b="1" dirty="0" err="1"/>
                        <a:t>조이패드</a:t>
                      </a:r>
                      <a:r>
                        <a:rPr lang="ko-KR" altLang="en-US" sz="1000" b="1" dirty="0"/>
                        <a:t> 외부로 나갈 수 없지만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스틱의 방향으로 캐릭터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3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현재 진행 중인 맵 이름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남은시간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현재 진행 중인 </a:t>
                      </a:r>
                      <a:r>
                        <a:rPr lang="ko-KR" altLang="en-US" sz="1000" b="1" dirty="0" err="1"/>
                        <a:t>맵의</a:t>
                      </a:r>
                      <a:r>
                        <a:rPr lang="ko-KR" altLang="en-US" sz="1000" b="1" dirty="0"/>
                        <a:t> 제한 시간을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1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체력창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플레이어의 현재 체력을 표시 이벤트들을 통해 감소 증가가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hlinkClick r:id="rId2" action="ppaction://hlinksldjump"/>
                        </a:rPr>
                        <a:t>디버프</a:t>
                      </a:r>
                      <a:r>
                        <a:rPr lang="ko-KR" altLang="en-US" sz="1000" b="1" dirty="0">
                          <a:hlinkClick r:id="rId2" action="ppaction://hlinksldjump"/>
                        </a:rPr>
                        <a:t> 창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현재 플레이어의 </a:t>
                      </a:r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유무를 해당 </a:t>
                      </a:r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이미지로 표시 </a:t>
                      </a:r>
                      <a:r>
                        <a:rPr lang="ko-KR" altLang="en-US" sz="1000" b="1" dirty="0" err="1"/>
                        <a:t>디버프가</a:t>
                      </a:r>
                      <a:r>
                        <a:rPr lang="ko-KR" altLang="en-US" sz="1000" b="1" dirty="0"/>
                        <a:t> 없을 시 비활성화 버튼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</a:t>
                      </a:r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altLang="en-US" sz="1000" b="1" dirty="0" err="1"/>
                        <a:t>세부창</a:t>
                      </a:r>
                      <a:r>
                        <a:rPr lang="ko-KR" altLang="en-US" sz="1000" b="1" dirty="0"/>
                        <a:t>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0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hlinkClick r:id="rId3" action="ppaction://hlinksldjump"/>
                        </a:rPr>
                        <a:t>설정 버튼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버튼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</a:t>
                      </a:r>
                      <a:r>
                        <a:rPr lang="ko-KR" altLang="en-US" sz="1000" b="1" dirty="0" err="1"/>
                        <a:t>설정창</a:t>
                      </a:r>
                      <a:r>
                        <a:rPr lang="ko-KR" altLang="en-US" sz="1000" b="1" dirty="0"/>
                        <a:t>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4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8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hlinkClick r:id="rId4" action="ppaction://hlinksldjump"/>
                        </a:rPr>
                        <a:t>능력 버튼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밤에만 활성화되며 버튼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능력 </a:t>
                      </a:r>
                      <a:r>
                        <a:rPr lang="ko-KR" altLang="en-US" sz="1000" b="1" dirty="0" err="1"/>
                        <a:t>사용창</a:t>
                      </a:r>
                      <a:r>
                        <a:rPr lang="ko-KR" altLang="en-US" sz="1000" b="1" dirty="0"/>
                        <a:t>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5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9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사용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버튼을 탭하고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캐릭터의 주변 </a:t>
                      </a:r>
                      <a:r>
                        <a:rPr lang="en-US" altLang="ko-KR" sz="1000" b="1" dirty="0"/>
                        <a:t>1</a:t>
                      </a:r>
                      <a:r>
                        <a:rPr lang="ko-KR" altLang="en-US" sz="1000" b="1" dirty="0"/>
                        <a:t>칸 이내의 상호작용이 가능한 오브젝트가 있을 때 해당 오브젝트와 상호작용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34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10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hlinkClick r:id="rId5" action="ppaction://hlinksldjump"/>
                        </a:rPr>
                        <a:t>가방 버튼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</a:t>
                      </a:r>
                      <a:r>
                        <a:rPr lang="ko-KR" altLang="en-US" sz="1000" b="1" dirty="0" err="1"/>
                        <a:t>가방창</a:t>
                      </a:r>
                      <a:r>
                        <a:rPr lang="ko-KR" altLang="en-US" sz="1000" b="1" dirty="0"/>
                        <a:t>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7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현재 플레이어 캐릭터의 위치와 이미지를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필드에 배치된 오브젝트의 이미지를 표시 상호작용이 가능한 오브젝트는 태그가 달려있음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8571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94C11CF-1D4C-0448-9BD9-390B0717235B}"/>
              </a:ext>
            </a:extLst>
          </p:cNvPr>
          <p:cNvSpPr txBox="1"/>
          <p:nvPr/>
        </p:nvSpPr>
        <p:spPr>
          <a:xfrm>
            <a:off x="883504" y="496538"/>
            <a:ext cx="464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1F8168-5222-D151-C304-D347CCE80E70}"/>
              </a:ext>
            </a:extLst>
          </p:cNvPr>
          <p:cNvSpPr/>
          <p:nvPr/>
        </p:nvSpPr>
        <p:spPr>
          <a:xfrm>
            <a:off x="3066573" y="2973116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0B9DF-9E08-7A44-E6B8-4A8F14699E12}"/>
              </a:ext>
            </a:extLst>
          </p:cNvPr>
          <p:cNvSpPr txBox="1"/>
          <p:nvPr/>
        </p:nvSpPr>
        <p:spPr>
          <a:xfrm>
            <a:off x="3246075" y="3278754"/>
            <a:ext cx="57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9A7BAE-E43A-72F2-ACF4-C4C2B4DCC0F5}"/>
              </a:ext>
            </a:extLst>
          </p:cNvPr>
          <p:cNvSpPr/>
          <p:nvPr/>
        </p:nvSpPr>
        <p:spPr>
          <a:xfrm>
            <a:off x="4221378" y="3321181"/>
            <a:ext cx="571450" cy="571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26302-965C-54F6-3B6B-74E646280739}"/>
              </a:ext>
            </a:extLst>
          </p:cNvPr>
          <p:cNvSpPr txBox="1"/>
          <p:nvPr/>
        </p:nvSpPr>
        <p:spPr>
          <a:xfrm>
            <a:off x="4212381" y="3487780"/>
            <a:ext cx="589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오브젝트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564195-FF9E-ED7D-405E-A1733CAF3C64}"/>
              </a:ext>
            </a:extLst>
          </p:cNvPr>
          <p:cNvSpPr/>
          <p:nvPr/>
        </p:nvSpPr>
        <p:spPr>
          <a:xfrm>
            <a:off x="3032093" y="2933316"/>
            <a:ext cx="992219" cy="998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4F1970-92FB-FA57-1450-B193A2F744E9}"/>
              </a:ext>
            </a:extLst>
          </p:cNvPr>
          <p:cNvGrpSpPr/>
          <p:nvPr/>
        </p:nvGrpSpPr>
        <p:grpSpPr>
          <a:xfrm>
            <a:off x="2809404" y="2783453"/>
            <a:ext cx="408534" cy="292583"/>
            <a:chOff x="7284043" y="567887"/>
            <a:chExt cx="558588" cy="40005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08192DE-EBB5-DE55-8E3E-A2E3FC3CCF8D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A5E9D8-A38A-5CA0-4D53-C676C3A97AE7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11</a:t>
              </a:r>
              <a:endParaRPr lang="ko-KR" altLang="en-US" sz="1000" b="1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42B555-ABBD-021D-9415-81B3C216855E}"/>
              </a:ext>
            </a:extLst>
          </p:cNvPr>
          <p:cNvSpPr/>
          <p:nvPr/>
        </p:nvSpPr>
        <p:spPr>
          <a:xfrm>
            <a:off x="4178509" y="3290693"/>
            <a:ext cx="655518" cy="637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EAE0AF-4E21-22E5-F75E-A8F3521D9062}"/>
              </a:ext>
            </a:extLst>
          </p:cNvPr>
          <p:cNvGrpSpPr/>
          <p:nvPr/>
        </p:nvGrpSpPr>
        <p:grpSpPr>
          <a:xfrm>
            <a:off x="3962502" y="3144402"/>
            <a:ext cx="408534" cy="292583"/>
            <a:chOff x="7284043" y="567887"/>
            <a:chExt cx="558588" cy="40005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DE1FA76-B251-0DFD-90D8-DAEC54E8F1A7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8A8C1B-5D88-AE82-212B-E3D06E57C679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80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4D35B3C-3F16-881A-5512-C0B2235C79D6}"/>
              </a:ext>
            </a:extLst>
          </p:cNvPr>
          <p:cNvSpPr/>
          <p:nvPr/>
        </p:nvSpPr>
        <p:spPr>
          <a:xfrm>
            <a:off x="2965120" y="2740819"/>
            <a:ext cx="1723780" cy="488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CA1C49F-1E5B-0790-E12C-810CA570726B}"/>
              </a:ext>
            </a:extLst>
          </p:cNvPr>
          <p:cNvSpPr/>
          <p:nvPr/>
        </p:nvSpPr>
        <p:spPr>
          <a:xfrm>
            <a:off x="2282812" y="2678363"/>
            <a:ext cx="584000" cy="576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2542BA-2E55-5552-4800-E52C36398CDE}"/>
              </a:ext>
            </a:extLst>
          </p:cNvPr>
          <p:cNvSpPr/>
          <p:nvPr/>
        </p:nvSpPr>
        <p:spPr>
          <a:xfrm>
            <a:off x="348508" y="1766354"/>
            <a:ext cx="6277580" cy="332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F915E5E-F581-B529-5092-23B80861FA1C}"/>
              </a:ext>
            </a:extLst>
          </p:cNvPr>
          <p:cNvSpPr/>
          <p:nvPr/>
        </p:nvSpPr>
        <p:spPr>
          <a:xfrm>
            <a:off x="460670" y="3950884"/>
            <a:ext cx="1001486" cy="1001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073E34-C0FE-406E-4353-A53DCB374FEB}"/>
              </a:ext>
            </a:extLst>
          </p:cNvPr>
          <p:cNvSpPr/>
          <p:nvPr/>
        </p:nvSpPr>
        <p:spPr>
          <a:xfrm>
            <a:off x="804023" y="4296959"/>
            <a:ext cx="312058" cy="3120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74B9618A-4689-0FCA-A943-6EBF42D308C3}"/>
              </a:ext>
            </a:extLst>
          </p:cNvPr>
          <p:cNvSpPr/>
          <p:nvPr/>
        </p:nvSpPr>
        <p:spPr>
          <a:xfrm>
            <a:off x="905333" y="4009850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4C06AEA4-6A47-2360-FF80-1E6CCA5A2ACF}"/>
              </a:ext>
            </a:extLst>
          </p:cNvPr>
          <p:cNvSpPr/>
          <p:nvPr/>
        </p:nvSpPr>
        <p:spPr>
          <a:xfrm rot="5400000">
            <a:off x="1327380" y="4404456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00E59E29-72BF-9CDC-0EF9-40E8623BB632}"/>
              </a:ext>
            </a:extLst>
          </p:cNvPr>
          <p:cNvSpPr/>
          <p:nvPr/>
        </p:nvSpPr>
        <p:spPr>
          <a:xfrm rot="16200000">
            <a:off x="483286" y="4404455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B649AD7A-1F3F-ACCC-B27E-7F403D0BA5F3}"/>
              </a:ext>
            </a:extLst>
          </p:cNvPr>
          <p:cNvSpPr/>
          <p:nvPr/>
        </p:nvSpPr>
        <p:spPr>
          <a:xfrm rot="10800000">
            <a:off x="905333" y="4801784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D8E8CE-5035-1A46-2153-73B2E9BB621A}"/>
              </a:ext>
            </a:extLst>
          </p:cNvPr>
          <p:cNvSpPr/>
          <p:nvPr/>
        </p:nvSpPr>
        <p:spPr>
          <a:xfrm>
            <a:off x="490833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9763916-A24B-A8F3-B60C-E866151AD9A3}"/>
              </a:ext>
            </a:extLst>
          </p:cNvPr>
          <p:cNvSpPr/>
          <p:nvPr/>
        </p:nvSpPr>
        <p:spPr>
          <a:xfrm>
            <a:off x="1170608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37A862-111C-C9CB-E885-66F32451DD6B}"/>
              </a:ext>
            </a:extLst>
          </p:cNvPr>
          <p:cNvSpPr txBox="1"/>
          <p:nvPr/>
        </p:nvSpPr>
        <p:spPr>
          <a:xfrm>
            <a:off x="626365" y="2036993"/>
            <a:ext cx="388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0EF487-5A2F-1B9C-C055-97BE0D394DAF}"/>
              </a:ext>
            </a:extLst>
          </p:cNvPr>
          <p:cNvSpPr txBox="1"/>
          <p:nvPr/>
        </p:nvSpPr>
        <p:spPr>
          <a:xfrm>
            <a:off x="1154366" y="2052381"/>
            <a:ext cx="615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남은시간</a:t>
            </a:r>
            <a:endParaRPr lang="ko-KR" altLang="en-US" sz="800" b="1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0A4E5BA-585E-CFEE-D6A3-DA586EF560D3}"/>
              </a:ext>
            </a:extLst>
          </p:cNvPr>
          <p:cNvSpPr/>
          <p:nvPr/>
        </p:nvSpPr>
        <p:spPr>
          <a:xfrm>
            <a:off x="2744731" y="1905740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CC3A368-CBAD-F284-1E56-A73E05D18291}"/>
              </a:ext>
            </a:extLst>
          </p:cNvPr>
          <p:cNvSpPr/>
          <p:nvPr/>
        </p:nvSpPr>
        <p:spPr>
          <a:xfrm>
            <a:off x="3274152" y="1905739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3F1360A-6771-9259-4264-E5001873F20D}"/>
              </a:ext>
            </a:extLst>
          </p:cNvPr>
          <p:cNvSpPr/>
          <p:nvPr/>
        </p:nvSpPr>
        <p:spPr>
          <a:xfrm>
            <a:off x="3801658" y="1912144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260558F-486E-C44A-44D4-018776F34121}"/>
              </a:ext>
            </a:extLst>
          </p:cNvPr>
          <p:cNvSpPr/>
          <p:nvPr/>
        </p:nvSpPr>
        <p:spPr>
          <a:xfrm>
            <a:off x="4474270" y="1912883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33F9FDE-6464-FAA9-474E-637261B5732F}"/>
              </a:ext>
            </a:extLst>
          </p:cNvPr>
          <p:cNvSpPr/>
          <p:nvPr/>
        </p:nvSpPr>
        <p:spPr>
          <a:xfrm>
            <a:off x="5769431" y="1898596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BAB567-0C6A-29AD-97AC-5AC7BFF7EE54}"/>
              </a:ext>
            </a:extLst>
          </p:cNvPr>
          <p:cNvSpPr/>
          <p:nvPr/>
        </p:nvSpPr>
        <p:spPr>
          <a:xfrm>
            <a:off x="5963925" y="3804590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A4D8C7C-FD8F-DB72-8A69-AD96CBC5C7A7}"/>
              </a:ext>
            </a:extLst>
          </p:cNvPr>
          <p:cNvSpPr/>
          <p:nvPr/>
        </p:nvSpPr>
        <p:spPr>
          <a:xfrm>
            <a:off x="5968469" y="4433289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6EC39D4-E3F0-FA3A-6C94-011754F5AB35}"/>
              </a:ext>
            </a:extLst>
          </p:cNvPr>
          <p:cNvSpPr/>
          <p:nvPr/>
        </p:nvSpPr>
        <p:spPr>
          <a:xfrm>
            <a:off x="5963925" y="3175891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D2326CE-849E-33E7-54E2-6E2136851281}"/>
              </a:ext>
            </a:extLst>
          </p:cNvPr>
          <p:cNvSpPr/>
          <p:nvPr/>
        </p:nvSpPr>
        <p:spPr>
          <a:xfrm>
            <a:off x="2236325" y="2635975"/>
            <a:ext cx="2580478" cy="1598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D436073-707F-8832-1890-836D58865A3B}"/>
              </a:ext>
            </a:extLst>
          </p:cNvPr>
          <p:cNvSpPr/>
          <p:nvPr/>
        </p:nvSpPr>
        <p:spPr>
          <a:xfrm>
            <a:off x="2170596" y="2578803"/>
            <a:ext cx="2717390" cy="1718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7E7497C-8F8F-B6CC-5AAD-36B4D8BDFCFD}"/>
              </a:ext>
            </a:extLst>
          </p:cNvPr>
          <p:cNvGrpSpPr/>
          <p:nvPr/>
        </p:nvGrpSpPr>
        <p:grpSpPr>
          <a:xfrm>
            <a:off x="2026608" y="2429234"/>
            <a:ext cx="292584" cy="292583"/>
            <a:chOff x="7380243" y="567887"/>
            <a:chExt cx="400050" cy="40005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F3C78C5-1725-DCE1-71A0-109166A99CF8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047D2A-1A9E-B15D-848F-4F209775C6D7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D1108B8-2C6D-80F1-98A4-E0428767066F}"/>
              </a:ext>
            </a:extLst>
          </p:cNvPr>
          <p:cNvSpPr txBox="1"/>
          <p:nvPr/>
        </p:nvSpPr>
        <p:spPr>
          <a:xfrm>
            <a:off x="3316833" y="2033705"/>
            <a:ext cx="456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체력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035523C-3E3F-8E01-4099-5F4E500FC5BF}"/>
              </a:ext>
            </a:extLst>
          </p:cNvPr>
          <p:cNvSpPr txBox="1"/>
          <p:nvPr/>
        </p:nvSpPr>
        <p:spPr>
          <a:xfrm>
            <a:off x="4459573" y="2043604"/>
            <a:ext cx="571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디버프</a:t>
            </a:r>
            <a:endParaRPr lang="ko-KR" altLang="en-US" sz="10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44CDBB6-980B-C341-1D92-874DF07C6533}"/>
              </a:ext>
            </a:extLst>
          </p:cNvPr>
          <p:cNvSpPr txBox="1"/>
          <p:nvPr/>
        </p:nvSpPr>
        <p:spPr>
          <a:xfrm>
            <a:off x="5724508" y="2114583"/>
            <a:ext cx="7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설정 버튼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9E866D76-086B-E2B1-D7AD-7E8AC003E30D}"/>
              </a:ext>
            </a:extLst>
          </p:cNvPr>
          <p:cNvSpPr/>
          <p:nvPr/>
        </p:nvSpPr>
        <p:spPr>
          <a:xfrm>
            <a:off x="2322114" y="2715261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29DB8C9-6245-9B39-A970-B70B54032D22}"/>
              </a:ext>
            </a:extLst>
          </p:cNvPr>
          <p:cNvSpPr/>
          <p:nvPr/>
        </p:nvSpPr>
        <p:spPr>
          <a:xfrm>
            <a:off x="2998000" y="2774633"/>
            <a:ext cx="1651027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505EEC6-D221-89F4-8961-1EBEDC4F2CB2}"/>
              </a:ext>
            </a:extLst>
          </p:cNvPr>
          <p:cNvSpPr/>
          <p:nvPr/>
        </p:nvSpPr>
        <p:spPr>
          <a:xfrm>
            <a:off x="2319192" y="3322230"/>
            <a:ext cx="2329835" cy="750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C64C42E-80E2-C18A-38EA-983FE4634F68}"/>
              </a:ext>
            </a:extLst>
          </p:cNvPr>
          <p:cNvSpPr txBox="1"/>
          <p:nvPr/>
        </p:nvSpPr>
        <p:spPr>
          <a:xfrm>
            <a:off x="2997143" y="3552895"/>
            <a:ext cx="939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err="1"/>
              <a:t>디버프</a:t>
            </a:r>
            <a:r>
              <a:rPr lang="ko-KR" altLang="en-US" sz="1000" b="1" dirty="0"/>
              <a:t> 설명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E0CA5B2-81FD-4E2B-2E69-B7805CCB5F6C}"/>
              </a:ext>
            </a:extLst>
          </p:cNvPr>
          <p:cNvSpPr txBox="1"/>
          <p:nvPr/>
        </p:nvSpPr>
        <p:spPr>
          <a:xfrm>
            <a:off x="3331729" y="2863557"/>
            <a:ext cx="939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err="1"/>
              <a:t>디버프</a:t>
            </a:r>
            <a:r>
              <a:rPr lang="ko-KR" altLang="en-US" sz="1000" b="1" dirty="0"/>
              <a:t> 이름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4606CD7-2905-C675-71C8-A980BEE2C647}"/>
              </a:ext>
            </a:extLst>
          </p:cNvPr>
          <p:cNvSpPr txBox="1"/>
          <p:nvPr/>
        </p:nvSpPr>
        <p:spPr>
          <a:xfrm>
            <a:off x="2291538" y="2786612"/>
            <a:ext cx="56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디버프</a:t>
            </a:r>
            <a:endParaRPr lang="en-US" altLang="ko-KR" sz="1000" b="1" dirty="0"/>
          </a:p>
          <a:p>
            <a:r>
              <a:rPr lang="ko-KR" altLang="en-US" sz="1000" b="1" dirty="0"/>
              <a:t>이미지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19EAD43-E30D-2B9C-DF4D-730A965C46A9}"/>
              </a:ext>
            </a:extLst>
          </p:cNvPr>
          <p:cNvSpPr txBox="1"/>
          <p:nvPr/>
        </p:nvSpPr>
        <p:spPr>
          <a:xfrm>
            <a:off x="5913856" y="3321278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능력 버튼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2F5EC4-4E04-8F97-645A-50AE46C1838C}"/>
              </a:ext>
            </a:extLst>
          </p:cNvPr>
          <p:cNvSpPr txBox="1"/>
          <p:nvPr/>
        </p:nvSpPr>
        <p:spPr>
          <a:xfrm>
            <a:off x="5886980" y="3962127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사용 버튼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8D5014-2A66-632D-F8FC-DFA0CEC06AAB}"/>
              </a:ext>
            </a:extLst>
          </p:cNvPr>
          <p:cNvSpPr txBox="1"/>
          <p:nvPr/>
        </p:nvSpPr>
        <p:spPr>
          <a:xfrm>
            <a:off x="5911797" y="4585183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가방 버튼</a:t>
            </a: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3C30CC1-EC10-BBCB-3FDF-CD56237C963A}"/>
              </a:ext>
            </a:extLst>
          </p:cNvPr>
          <p:cNvGrpSpPr/>
          <p:nvPr/>
        </p:nvGrpSpPr>
        <p:grpSpPr>
          <a:xfrm>
            <a:off x="2726564" y="2551348"/>
            <a:ext cx="292584" cy="292583"/>
            <a:chOff x="7380243" y="567887"/>
            <a:chExt cx="400050" cy="400050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8128894C-03DB-7327-B925-EED00B9A8E1B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0E521B8-2B59-9AF2-E883-D2D076C276DF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EC90F8EE-3EF7-0A3B-4FC1-F51DD626DA90}"/>
              </a:ext>
            </a:extLst>
          </p:cNvPr>
          <p:cNvGrpSpPr/>
          <p:nvPr/>
        </p:nvGrpSpPr>
        <p:grpSpPr>
          <a:xfrm>
            <a:off x="4540278" y="2599756"/>
            <a:ext cx="292584" cy="292583"/>
            <a:chOff x="7380243" y="567887"/>
            <a:chExt cx="400050" cy="400050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A6B57DDA-2E30-2688-AF71-2C3D964EF547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7B8E3CB-4119-45EC-0A1A-2CDDF7887A27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98BF684-BB93-E244-528E-8B46EC73C341}"/>
              </a:ext>
            </a:extLst>
          </p:cNvPr>
          <p:cNvSpPr/>
          <p:nvPr/>
        </p:nvSpPr>
        <p:spPr>
          <a:xfrm>
            <a:off x="2284766" y="3258956"/>
            <a:ext cx="2404133" cy="845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E15C24F-E184-05FF-2D48-81840EAC347A}"/>
              </a:ext>
            </a:extLst>
          </p:cNvPr>
          <p:cNvGrpSpPr/>
          <p:nvPr/>
        </p:nvGrpSpPr>
        <p:grpSpPr>
          <a:xfrm>
            <a:off x="2116265" y="3144397"/>
            <a:ext cx="350546" cy="292583"/>
            <a:chOff x="7338225" y="567887"/>
            <a:chExt cx="479301" cy="400050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44B1537D-1B9F-4B7C-157E-86C8EDF4B835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4F2DA8C-E172-1064-CB94-19DE93FC77E2}"/>
                </a:ext>
              </a:extLst>
            </p:cNvPr>
            <p:cNvSpPr txBox="1"/>
            <p:nvPr/>
          </p:nvSpPr>
          <p:spPr>
            <a:xfrm>
              <a:off x="7338225" y="599581"/>
              <a:ext cx="479301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aphicFrame>
        <p:nvGraphicFramePr>
          <p:cNvPr id="152" name="표 152">
            <a:extLst>
              <a:ext uri="{FF2B5EF4-FFF2-40B4-BE49-F238E27FC236}">
                <a16:creationId xmlns:a16="http://schemas.microsoft.com/office/drawing/2014/main" id="{BA558EB2-BFA4-C2FE-E2C8-EAD38E03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80834"/>
              </p:ext>
            </p:extLst>
          </p:nvPr>
        </p:nvGraphicFramePr>
        <p:xfrm>
          <a:off x="6780320" y="2096680"/>
          <a:ext cx="53702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10">
                  <a:extLst>
                    <a:ext uri="{9D8B030D-6E8A-4147-A177-3AD203B41FA5}">
                      <a16:colId xmlns:a16="http://schemas.microsoft.com/office/drawing/2014/main" val="1546454382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584342353"/>
                    </a:ext>
                  </a:extLst>
                </a:gridCol>
                <a:gridCol w="3790086">
                  <a:extLst>
                    <a:ext uri="{9D8B030D-6E8A-4147-A177-3AD203B41FA5}">
                      <a16:colId xmlns:a16="http://schemas.microsoft.com/office/drawing/2014/main" val="126015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2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altLang="en-US" sz="1000" b="1" dirty="0" err="1"/>
                        <a:t>세부창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창을 눌렀을 때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2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적용 중인 </a:t>
                      </a:r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이미지를 </a:t>
                      </a:r>
                      <a:r>
                        <a:rPr lang="en-US" altLang="ko-KR" sz="1000" b="1" dirty="0"/>
                        <a:t>CSV</a:t>
                      </a:r>
                      <a:r>
                        <a:rPr lang="ko-KR" altLang="en-US" sz="1000" b="1" dirty="0"/>
                        <a:t>에서 가져와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3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적용 중인 </a:t>
                      </a:r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이름을 </a:t>
                      </a:r>
                      <a:r>
                        <a:rPr lang="en-US" altLang="ko-KR" sz="1000" b="1" dirty="0"/>
                        <a:t>CSV</a:t>
                      </a:r>
                      <a:r>
                        <a:rPr lang="ko-KR" altLang="en-US" sz="1000" b="1" dirty="0"/>
                        <a:t>에서 가져와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적용 중인 </a:t>
                      </a:r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설명을 </a:t>
                      </a:r>
                      <a:r>
                        <a:rPr lang="en-US" altLang="ko-KR" sz="1000" b="1" dirty="0"/>
                        <a:t>CSV</a:t>
                      </a:r>
                      <a:r>
                        <a:rPr lang="ko-KR" altLang="en-US" sz="1000" b="1" dirty="0"/>
                        <a:t>애서 가져와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16822"/>
                  </a:ext>
                </a:extLst>
              </a:tr>
            </a:tbl>
          </a:graphicData>
        </a:graphic>
      </p:graphicFrame>
      <p:sp>
        <p:nvSpPr>
          <p:cNvPr id="153" name="TextBox 152">
            <a:extLst>
              <a:ext uri="{FF2B5EF4-FFF2-40B4-BE49-F238E27FC236}">
                <a16:creationId xmlns:a16="http://schemas.microsoft.com/office/drawing/2014/main" id="{B41226CE-7363-BEDF-7949-F9AAF0C9C573}"/>
              </a:ext>
            </a:extLst>
          </p:cNvPr>
          <p:cNvSpPr txBox="1"/>
          <p:nvPr/>
        </p:nvSpPr>
        <p:spPr>
          <a:xfrm>
            <a:off x="834995" y="541104"/>
            <a:ext cx="349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디버프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61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2542BA-2E55-5552-4800-E52C36398CDE}"/>
              </a:ext>
            </a:extLst>
          </p:cNvPr>
          <p:cNvSpPr/>
          <p:nvPr/>
        </p:nvSpPr>
        <p:spPr>
          <a:xfrm>
            <a:off x="348508" y="1766354"/>
            <a:ext cx="6277580" cy="332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F915E5E-F581-B529-5092-23B80861FA1C}"/>
              </a:ext>
            </a:extLst>
          </p:cNvPr>
          <p:cNvSpPr/>
          <p:nvPr/>
        </p:nvSpPr>
        <p:spPr>
          <a:xfrm>
            <a:off x="460670" y="3950884"/>
            <a:ext cx="1001486" cy="1001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073E34-C0FE-406E-4353-A53DCB374FEB}"/>
              </a:ext>
            </a:extLst>
          </p:cNvPr>
          <p:cNvSpPr/>
          <p:nvPr/>
        </p:nvSpPr>
        <p:spPr>
          <a:xfrm>
            <a:off x="804023" y="4296959"/>
            <a:ext cx="312058" cy="3120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74B9618A-4689-0FCA-A943-6EBF42D308C3}"/>
              </a:ext>
            </a:extLst>
          </p:cNvPr>
          <p:cNvSpPr/>
          <p:nvPr/>
        </p:nvSpPr>
        <p:spPr>
          <a:xfrm>
            <a:off x="905333" y="4009850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4C06AEA4-6A47-2360-FF80-1E6CCA5A2ACF}"/>
              </a:ext>
            </a:extLst>
          </p:cNvPr>
          <p:cNvSpPr/>
          <p:nvPr/>
        </p:nvSpPr>
        <p:spPr>
          <a:xfrm rot="5400000">
            <a:off x="1327380" y="4404456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00E59E29-72BF-9CDC-0EF9-40E8623BB632}"/>
              </a:ext>
            </a:extLst>
          </p:cNvPr>
          <p:cNvSpPr/>
          <p:nvPr/>
        </p:nvSpPr>
        <p:spPr>
          <a:xfrm rot="16200000">
            <a:off x="483286" y="4404455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B649AD7A-1F3F-ACCC-B27E-7F403D0BA5F3}"/>
              </a:ext>
            </a:extLst>
          </p:cNvPr>
          <p:cNvSpPr/>
          <p:nvPr/>
        </p:nvSpPr>
        <p:spPr>
          <a:xfrm rot="10800000">
            <a:off x="905333" y="4801784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D8E8CE-5035-1A46-2153-73B2E9BB621A}"/>
              </a:ext>
            </a:extLst>
          </p:cNvPr>
          <p:cNvSpPr/>
          <p:nvPr/>
        </p:nvSpPr>
        <p:spPr>
          <a:xfrm>
            <a:off x="490833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9763916-A24B-A8F3-B60C-E866151AD9A3}"/>
              </a:ext>
            </a:extLst>
          </p:cNvPr>
          <p:cNvSpPr/>
          <p:nvPr/>
        </p:nvSpPr>
        <p:spPr>
          <a:xfrm>
            <a:off x="1170608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37A862-111C-C9CB-E885-66F32451DD6B}"/>
              </a:ext>
            </a:extLst>
          </p:cNvPr>
          <p:cNvSpPr txBox="1"/>
          <p:nvPr/>
        </p:nvSpPr>
        <p:spPr>
          <a:xfrm>
            <a:off x="626365" y="2036993"/>
            <a:ext cx="388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0EF487-5A2F-1B9C-C055-97BE0D394DAF}"/>
              </a:ext>
            </a:extLst>
          </p:cNvPr>
          <p:cNvSpPr txBox="1"/>
          <p:nvPr/>
        </p:nvSpPr>
        <p:spPr>
          <a:xfrm>
            <a:off x="1154366" y="2052381"/>
            <a:ext cx="615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남은시간</a:t>
            </a:r>
            <a:endParaRPr lang="ko-KR" altLang="en-US" sz="800" b="1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0A4E5BA-585E-CFEE-D6A3-DA586EF560D3}"/>
              </a:ext>
            </a:extLst>
          </p:cNvPr>
          <p:cNvSpPr/>
          <p:nvPr/>
        </p:nvSpPr>
        <p:spPr>
          <a:xfrm>
            <a:off x="2744731" y="1905740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CC3A368-CBAD-F284-1E56-A73E05D18291}"/>
              </a:ext>
            </a:extLst>
          </p:cNvPr>
          <p:cNvSpPr/>
          <p:nvPr/>
        </p:nvSpPr>
        <p:spPr>
          <a:xfrm>
            <a:off x="3274152" y="1905739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3F1360A-6771-9259-4264-E5001873F20D}"/>
              </a:ext>
            </a:extLst>
          </p:cNvPr>
          <p:cNvSpPr/>
          <p:nvPr/>
        </p:nvSpPr>
        <p:spPr>
          <a:xfrm>
            <a:off x="3801658" y="1912144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260558F-486E-C44A-44D4-018776F34121}"/>
              </a:ext>
            </a:extLst>
          </p:cNvPr>
          <p:cNvSpPr/>
          <p:nvPr/>
        </p:nvSpPr>
        <p:spPr>
          <a:xfrm>
            <a:off x="4474270" y="1912883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33F9FDE-6464-FAA9-474E-637261B5732F}"/>
              </a:ext>
            </a:extLst>
          </p:cNvPr>
          <p:cNvSpPr/>
          <p:nvPr/>
        </p:nvSpPr>
        <p:spPr>
          <a:xfrm>
            <a:off x="5769431" y="1898596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BAB567-0C6A-29AD-97AC-5AC7BFF7EE54}"/>
              </a:ext>
            </a:extLst>
          </p:cNvPr>
          <p:cNvSpPr/>
          <p:nvPr/>
        </p:nvSpPr>
        <p:spPr>
          <a:xfrm>
            <a:off x="5963925" y="3804590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A4D8C7C-FD8F-DB72-8A69-AD96CBC5C7A7}"/>
              </a:ext>
            </a:extLst>
          </p:cNvPr>
          <p:cNvSpPr/>
          <p:nvPr/>
        </p:nvSpPr>
        <p:spPr>
          <a:xfrm>
            <a:off x="5968469" y="4433289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6EC39D4-E3F0-FA3A-6C94-011754F5AB35}"/>
              </a:ext>
            </a:extLst>
          </p:cNvPr>
          <p:cNvSpPr/>
          <p:nvPr/>
        </p:nvSpPr>
        <p:spPr>
          <a:xfrm>
            <a:off x="5963925" y="3175891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D1108B8-2C6D-80F1-98A4-E0428767066F}"/>
              </a:ext>
            </a:extLst>
          </p:cNvPr>
          <p:cNvSpPr txBox="1"/>
          <p:nvPr/>
        </p:nvSpPr>
        <p:spPr>
          <a:xfrm>
            <a:off x="3316833" y="2033705"/>
            <a:ext cx="456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체력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035523C-3E3F-8E01-4099-5F4E500FC5BF}"/>
              </a:ext>
            </a:extLst>
          </p:cNvPr>
          <p:cNvSpPr txBox="1"/>
          <p:nvPr/>
        </p:nvSpPr>
        <p:spPr>
          <a:xfrm>
            <a:off x="4459573" y="2043604"/>
            <a:ext cx="571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디버프</a:t>
            </a:r>
            <a:endParaRPr lang="ko-KR" altLang="en-US" sz="10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44CDBB6-980B-C341-1D92-874DF07C6533}"/>
              </a:ext>
            </a:extLst>
          </p:cNvPr>
          <p:cNvSpPr txBox="1"/>
          <p:nvPr/>
        </p:nvSpPr>
        <p:spPr>
          <a:xfrm>
            <a:off x="5724508" y="2114583"/>
            <a:ext cx="7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설정 버튼</a:t>
            </a:r>
            <a:endParaRPr lang="ko-KR" altLang="en-US" sz="10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19EAD43-E30D-2B9C-DF4D-730A965C46A9}"/>
              </a:ext>
            </a:extLst>
          </p:cNvPr>
          <p:cNvSpPr txBox="1"/>
          <p:nvPr/>
        </p:nvSpPr>
        <p:spPr>
          <a:xfrm>
            <a:off x="5913856" y="3321278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능력 버튼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2F5EC4-4E04-8F97-645A-50AE46C1838C}"/>
              </a:ext>
            </a:extLst>
          </p:cNvPr>
          <p:cNvSpPr txBox="1"/>
          <p:nvPr/>
        </p:nvSpPr>
        <p:spPr>
          <a:xfrm>
            <a:off x="5886980" y="3962127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사용 버튼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8D5014-2A66-632D-F8FC-DFA0CEC06AAB}"/>
              </a:ext>
            </a:extLst>
          </p:cNvPr>
          <p:cNvSpPr txBox="1"/>
          <p:nvPr/>
        </p:nvSpPr>
        <p:spPr>
          <a:xfrm>
            <a:off x="5911797" y="4585183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가방 버튼</a:t>
            </a:r>
          </a:p>
        </p:txBody>
      </p:sp>
      <p:graphicFrame>
        <p:nvGraphicFramePr>
          <p:cNvPr id="152" name="표 152">
            <a:extLst>
              <a:ext uri="{FF2B5EF4-FFF2-40B4-BE49-F238E27FC236}">
                <a16:creationId xmlns:a16="http://schemas.microsoft.com/office/drawing/2014/main" id="{BA558EB2-BFA4-C2FE-E2C8-EAD38E03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799656"/>
              </p:ext>
            </p:extLst>
          </p:nvPr>
        </p:nvGraphicFramePr>
        <p:xfrm>
          <a:off x="6768413" y="2226586"/>
          <a:ext cx="5370231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10">
                  <a:extLst>
                    <a:ext uri="{9D8B030D-6E8A-4147-A177-3AD203B41FA5}">
                      <a16:colId xmlns:a16="http://schemas.microsoft.com/office/drawing/2014/main" val="1546454382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584342353"/>
                    </a:ext>
                  </a:extLst>
                </a:gridCol>
                <a:gridCol w="3790086">
                  <a:extLst>
                    <a:ext uri="{9D8B030D-6E8A-4147-A177-3AD203B41FA5}">
                      <a16:colId xmlns:a16="http://schemas.microsoft.com/office/drawing/2014/main" val="126015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2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가림막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설정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활성화 되고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메인 </a:t>
                      </a:r>
                      <a:r>
                        <a:rPr lang="en-US" altLang="ko-KR" sz="1000" b="1" dirty="0"/>
                        <a:t>UI</a:t>
                      </a:r>
                      <a:r>
                        <a:rPr lang="ko-KR" altLang="en-US" sz="1000" b="1" dirty="0"/>
                        <a:t>의 동작을 못하게 막는다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2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설정창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설정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활성화 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3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hlinkClick r:id="rId2" action="ppaction://hlinksldjump"/>
                        </a:rPr>
                        <a:t>닫기 버튼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설정창과 </a:t>
                      </a:r>
                      <a:r>
                        <a:rPr lang="ko-KR" altLang="en-US" sz="1000" b="1" dirty="0" err="1"/>
                        <a:t>가림막을</a:t>
                      </a:r>
                      <a:r>
                        <a:rPr lang="ko-KR" altLang="en-US" sz="1000" b="1" dirty="0"/>
                        <a:t> 비활성화하고 메인 </a:t>
                      </a:r>
                      <a:r>
                        <a:rPr lang="en-US" altLang="ko-KR" sz="1000" b="1" dirty="0"/>
                        <a:t>UI</a:t>
                      </a:r>
                      <a:r>
                        <a:rPr lang="ko-KR" altLang="en-US" sz="1000" b="1" dirty="0"/>
                        <a:t>로 돌아간다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1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60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39593DD-902F-B029-92FA-8BE925E904D9}"/>
              </a:ext>
            </a:extLst>
          </p:cNvPr>
          <p:cNvSpPr txBox="1"/>
          <p:nvPr/>
        </p:nvSpPr>
        <p:spPr>
          <a:xfrm>
            <a:off x="814006" y="431093"/>
            <a:ext cx="464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9F0E86-A505-E689-D81C-0C7C6009144A}"/>
              </a:ext>
            </a:extLst>
          </p:cNvPr>
          <p:cNvSpPr/>
          <p:nvPr/>
        </p:nvSpPr>
        <p:spPr>
          <a:xfrm>
            <a:off x="348508" y="1766354"/>
            <a:ext cx="6277580" cy="332529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2124BC-6864-0DB9-CBB3-3B022090A3EE}"/>
              </a:ext>
            </a:extLst>
          </p:cNvPr>
          <p:cNvSpPr/>
          <p:nvPr/>
        </p:nvSpPr>
        <p:spPr>
          <a:xfrm>
            <a:off x="1918918" y="1997542"/>
            <a:ext cx="3205953" cy="2852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DA0E3B-51F3-3154-5D14-6560FE64A214}"/>
              </a:ext>
            </a:extLst>
          </p:cNvPr>
          <p:cNvSpPr/>
          <p:nvPr/>
        </p:nvSpPr>
        <p:spPr>
          <a:xfrm>
            <a:off x="253894" y="1665571"/>
            <a:ext cx="6466807" cy="3516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B671B1-3432-7A0D-1CAB-09859B8BFB74}"/>
              </a:ext>
            </a:extLst>
          </p:cNvPr>
          <p:cNvGrpSpPr/>
          <p:nvPr/>
        </p:nvGrpSpPr>
        <p:grpSpPr>
          <a:xfrm>
            <a:off x="122417" y="1519279"/>
            <a:ext cx="292584" cy="292583"/>
            <a:chOff x="7380243" y="567887"/>
            <a:chExt cx="400050" cy="40005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FD51DCD-BDF6-29E1-A928-C56CE9078430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162448-89AD-B700-688A-2BD256812D01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B3D7B0-7D99-8E1D-D368-C1741735A28C}"/>
              </a:ext>
            </a:extLst>
          </p:cNvPr>
          <p:cNvSpPr/>
          <p:nvPr/>
        </p:nvSpPr>
        <p:spPr>
          <a:xfrm>
            <a:off x="1850383" y="1937083"/>
            <a:ext cx="3336830" cy="2959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FAEF12A-4A25-6026-F24B-7BEA9BFEA1FF}"/>
              </a:ext>
            </a:extLst>
          </p:cNvPr>
          <p:cNvGrpSpPr/>
          <p:nvPr/>
        </p:nvGrpSpPr>
        <p:grpSpPr>
          <a:xfrm>
            <a:off x="1718905" y="1790790"/>
            <a:ext cx="292584" cy="292583"/>
            <a:chOff x="7380243" y="567887"/>
            <a:chExt cx="400050" cy="4000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537951D-F6A0-64AE-B58A-75B3982B4F44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34ED34-EB87-01F9-45E8-79A8AA75713E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F1B2BE-B044-F1FF-D60D-9CB12A97018B}"/>
              </a:ext>
            </a:extLst>
          </p:cNvPr>
          <p:cNvSpPr/>
          <p:nvPr/>
        </p:nvSpPr>
        <p:spPr>
          <a:xfrm>
            <a:off x="4745396" y="2094286"/>
            <a:ext cx="295840" cy="31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336CE0-3C75-7842-3892-A9431D9D8C87}"/>
              </a:ext>
            </a:extLst>
          </p:cNvPr>
          <p:cNvSpPr/>
          <p:nvPr/>
        </p:nvSpPr>
        <p:spPr>
          <a:xfrm>
            <a:off x="4707612" y="2052381"/>
            <a:ext cx="370434" cy="408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1EC1880-C141-08A4-0BF3-20CF4DEB6E0D}"/>
              </a:ext>
            </a:extLst>
          </p:cNvPr>
          <p:cNvGrpSpPr/>
          <p:nvPr/>
        </p:nvGrpSpPr>
        <p:grpSpPr>
          <a:xfrm>
            <a:off x="4556297" y="1906088"/>
            <a:ext cx="292584" cy="292583"/>
            <a:chOff x="7380243" y="567887"/>
            <a:chExt cx="400050" cy="40005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509D15A-BE81-F0C5-A8F7-F063884BEBF6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F4E62C-0DE8-E6C9-ABB5-E34C4CCE54CF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8944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2542BA-2E55-5552-4800-E52C36398CDE}"/>
              </a:ext>
            </a:extLst>
          </p:cNvPr>
          <p:cNvSpPr/>
          <p:nvPr/>
        </p:nvSpPr>
        <p:spPr>
          <a:xfrm>
            <a:off x="348508" y="1766354"/>
            <a:ext cx="6277580" cy="332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F915E5E-F581-B529-5092-23B80861FA1C}"/>
              </a:ext>
            </a:extLst>
          </p:cNvPr>
          <p:cNvSpPr/>
          <p:nvPr/>
        </p:nvSpPr>
        <p:spPr>
          <a:xfrm>
            <a:off x="460670" y="3950884"/>
            <a:ext cx="1001486" cy="1001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073E34-C0FE-406E-4353-A53DCB374FEB}"/>
              </a:ext>
            </a:extLst>
          </p:cNvPr>
          <p:cNvSpPr/>
          <p:nvPr/>
        </p:nvSpPr>
        <p:spPr>
          <a:xfrm>
            <a:off x="804023" y="4296959"/>
            <a:ext cx="312058" cy="3120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74B9618A-4689-0FCA-A943-6EBF42D308C3}"/>
              </a:ext>
            </a:extLst>
          </p:cNvPr>
          <p:cNvSpPr/>
          <p:nvPr/>
        </p:nvSpPr>
        <p:spPr>
          <a:xfrm>
            <a:off x="905333" y="4009850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4C06AEA4-6A47-2360-FF80-1E6CCA5A2ACF}"/>
              </a:ext>
            </a:extLst>
          </p:cNvPr>
          <p:cNvSpPr/>
          <p:nvPr/>
        </p:nvSpPr>
        <p:spPr>
          <a:xfrm rot="5400000">
            <a:off x="1327380" y="4404456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00E59E29-72BF-9CDC-0EF9-40E8623BB632}"/>
              </a:ext>
            </a:extLst>
          </p:cNvPr>
          <p:cNvSpPr/>
          <p:nvPr/>
        </p:nvSpPr>
        <p:spPr>
          <a:xfrm rot="16200000">
            <a:off x="483286" y="4404455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B649AD7A-1F3F-ACCC-B27E-7F403D0BA5F3}"/>
              </a:ext>
            </a:extLst>
          </p:cNvPr>
          <p:cNvSpPr/>
          <p:nvPr/>
        </p:nvSpPr>
        <p:spPr>
          <a:xfrm rot="10800000">
            <a:off x="905333" y="4801784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D8E8CE-5035-1A46-2153-73B2E9BB621A}"/>
              </a:ext>
            </a:extLst>
          </p:cNvPr>
          <p:cNvSpPr/>
          <p:nvPr/>
        </p:nvSpPr>
        <p:spPr>
          <a:xfrm>
            <a:off x="490833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9763916-A24B-A8F3-B60C-E866151AD9A3}"/>
              </a:ext>
            </a:extLst>
          </p:cNvPr>
          <p:cNvSpPr/>
          <p:nvPr/>
        </p:nvSpPr>
        <p:spPr>
          <a:xfrm>
            <a:off x="1170608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37A862-111C-C9CB-E885-66F32451DD6B}"/>
              </a:ext>
            </a:extLst>
          </p:cNvPr>
          <p:cNvSpPr txBox="1"/>
          <p:nvPr/>
        </p:nvSpPr>
        <p:spPr>
          <a:xfrm>
            <a:off x="626365" y="2036993"/>
            <a:ext cx="388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0EF487-5A2F-1B9C-C055-97BE0D394DAF}"/>
              </a:ext>
            </a:extLst>
          </p:cNvPr>
          <p:cNvSpPr txBox="1"/>
          <p:nvPr/>
        </p:nvSpPr>
        <p:spPr>
          <a:xfrm>
            <a:off x="1154366" y="2052381"/>
            <a:ext cx="615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남은시간</a:t>
            </a:r>
            <a:endParaRPr lang="ko-KR" altLang="en-US" sz="800" b="1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0A4E5BA-585E-CFEE-D6A3-DA586EF560D3}"/>
              </a:ext>
            </a:extLst>
          </p:cNvPr>
          <p:cNvSpPr/>
          <p:nvPr/>
        </p:nvSpPr>
        <p:spPr>
          <a:xfrm>
            <a:off x="2744731" y="1905740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CC3A368-CBAD-F284-1E56-A73E05D18291}"/>
              </a:ext>
            </a:extLst>
          </p:cNvPr>
          <p:cNvSpPr/>
          <p:nvPr/>
        </p:nvSpPr>
        <p:spPr>
          <a:xfrm>
            <a:off x="3274152" y="1905739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3F1360A-6771-9259-4264-E5001873F20D}"/>
              </a:ext>
            </a:extLst>
          </p:cNvPr>
          <p:cNvSpPr/>
          <p:nvPr/>
        </p:nvSpPr>
        <p:spPr>
          <a:xfrm>
            <a:off x="3801658" y="1912144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260558F-486E-C44A-44D4-018776F34121}"/>
              </a:ext>
            </a:extLst>
          </p:cNvPr>
          <p:cNvSpPr/>
          <p:nvPr/>
        </p:nvSpPr>
        <p:spPr>
          <a:xfrm>
            <a:off x="4474270" y="1912883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33F9FDE-6464-FAA9-474E-637261B5732F}"/>
              </a:ext>
            </a:extLst>
          </p:cNvPr>
          <p:cNvSpPr/>
          <p:nvPr/>
        </p:nvSpPr>
        <p:spPr>
          <a:xfrm>
            <a:off x="5769431" y="1898596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BAB567-0C6A-29AD-97AC-5AC7BFF7EE54}"/>
              </a:ext>
            </a:extLst>
          </p:cNvPr>
          <p:cNvSpPr/>
          <p:nvPr/>
        </p:nvSpPr>
        <p:spPr>
          <a:xfrm>
            <a:off x="5963925" y="3804590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A4D8C7C-FD8F-DB72-8A69-AD96CBC5C7A7}"/>
              </a:ext>
            </a:extLst>
          </p:cNvPr>
          <p:cNvSpPr/>
          <p:nvPr/>
        </p:nvSpPr>
        <p:spPr>
          <a:xfrm>
            <a:off x="5968469" y="4433289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6EC39D4-E3F0-FA3A-6C94-011754F5AB35}"/>
              </a:ext>
            </a:extLst>
          </p:cNvPr>
          <p:cNvSpPr/>
          <p:nvPr/>
        </p:nvSpPr>
        <p:spPr>
          <a:xfrm>
            <a:off x="5963925" y="3175891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D1108B8-2C6D-80F1-98A4-E0428767066F}"/>
              </a:ext>
            </a:extLst>
          </p:cNvPr>
          <p:cNvSpPr txBox="1"/>
          <p:nvPr/>
        </p:nvSpPr>
        <p:spPr>
          <a:xfrm>
            <a:off x="3316833" y="2033705"/>
            <a:ext cx="456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체력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035523C-3E3F-8E01-4099-5F4E500FC5BF}"/>
              </a:ext>
            </a:extLst>
          </p:cNvPr>
          <p:cNvSpPr txBox="1"/>
          <p:nvPr/>
        </p:nvSpPr>
        <p:spPr>
          <a:xfrm>
            <a:off x="4459573" y="2043604"/>
            <a:ext cx="571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디버프</a:t>
            </a:r>
            <a:endParaRPr lang="ko-KR" altLang="en-US" sz="10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44CDBB6-980B-C341-1D92-874DF07C6533}"/>
              </a:ext>
            </a:extLst>
          </p:cNvPr>
          <p:cNvSpPr txBox="1"/>
          <p:nvPr/>
        </p:nvSpPr>
        <p:spPr>
          <a:xfrm>
            <a:off x="5724508" y="2114583"/>
            <a:ext cx="7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설정 버튼</a:t>
            </a:r>
            <a:endParaRPr lang="ko-KR" altLang="en-US" sz="10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19EAD43-E30D-2B9C-DF4D-730A965C46A9}"/>
              </a:ext>
            </a:extLst>
          </p:cNvPr>
          <p:cNvSpPr txBox="1"/>
          <p:nvPr/>
        </p:nvSpPr>
        <p:spPr>
          <a:xfrm>
            <a:off x="5913856" y="3321278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능력 버튼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2F5EC4-4E04-8F97-645A-50AE46C1838C}"/>
              </a:ext>
            </a:extLst>
          </p:cNvPr>
          <p:cNvSpPr txBox="1"/>
          <p:nvPr/>
        </p:nvSpPr>
        <p:spPr>
          <a:xfrm>
            <a:off x="5886980" y="3962127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사용 버튼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8D5014-2A66-632D-F8FC-DFA0CEC06AAB}"/>
              </a:ext>
            </a:extLst>
          </p:cNvPr>
          <p:cNvSpPr txBox="1"/>
          <p:nvPr/>
        </p:nvSpPr>
        <p:spPr>
          <a:xfrm>
            <a:off x="5911797" y="4585183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가방 버튼</a:t>
            </a:r>
          </a:p>
        </p:txBody>
      </p:sp>
      <p:graphicFrame>
        <p:nvGraphicFramePr>
          <p:cNvPr id="152" name="표 152">
            <a:extLst>
              <a:ext uri="{FF2B5EF4-FFF2-40B4-BE49-F238E27FC236}">
                <a16:creationId xmlns:a16="http://schemas.microsoft.com/office/drawing/2014/main" id="{BA558EB2-BFA4-C2FE-E2C8-EAD38E03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9232"/>
              </p:ext>
            </p:extLst>
          </p:nvPr>
        </p:nvGraphicFramePr>
        <p:xfrm>
          <a:off x="6766904" y="1336399"/>
          <a:ext cx="5370231" cy="39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10">
                  <a:extLst>
                    <a:ext uri="{9D8B030D-6E8A-4147-A177-3AD203B41FA5}">
                      <a16:colId xmlns:a16="http://schemas.microsoft.com/office/drawing/2014/main" val="1546454382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584342353"/>
                    </a:ext>
                  </a:extLst>
                </a:gridCol>
                <a:gridCol w="3790086">
                  <a:extLst>
                    <a:ext uri="{9D8B030D-6E8A-4147-A177-3AD203B41FA5}">
                      <a16:colId xmlns:a16="http://schemas.microsoft.com/office/drawing/2014/main" val="126015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2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가림막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능력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활성화 되고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메인 </a:t>
                      </a:r>
                      <a:r>
                        <a:rPr lang="en-US" altLang="ko-KR" sz="1000" b="1" dirty="0"/>
                        <a:t>UI</a:t>
                      </a:r>
                      <a:r>
                        <a:rPr lang="ko-KR" altLang="en-US" sz="1000" b="1" dirty="0"/>
                        <a:t>의 동작을 못하게 막는다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2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능략창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능력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활성화 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3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hlinkClick r:id="rId2" action="ppaction://hlinksldjump"/>
                        </a:rPr>
                        <a:t>닫기 버튼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설정창과 </a:t>
                      </a:r>
                      <a:r>
                        <a:rPr lang="ko-KR" altLang="en-US" sz="1000" b="1" dirty="0" err="1"/>
                        <a:t>가림막을</a:t>
                      </a:r>
                      <a:r>
                        <a:rPr lang="ko-KR" altLang="en-US" sz="1000" b="1" dirty="0"/>
                        <a:t> 비활성화하고 메인 </a:t>
                      </a:r>
                      <a:r>
                        <a:rPr lang="en-US" altLang="ko-KR" sz="1000" b="1" dirty="0"/>
                        <a:t>UI</a:t>
                      </a:r>
                      <a:r>
                        <a:rPr lang="ko-KR" altLang="en-US" sz="1000" b="1" dirty="0"/>
                        <a:t>로 돌아간다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능력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플레이어가 보유 중인 능력 이미지를 </a:t>
                      </a:r>
                      <a:r>
                        <a:rPr lang="en-US" altLang="ko-KR" sz="1000" b="1" dirty="0"/>
                        <a:t>CSV</a:t>
                      </a:r>
                      <a:r>
                        <a:rPr lang="ko-KR" altLang="en-US" sz="1000" b="1" dirty="0"/>
                        <a:t>에서 가져와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1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능력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플레이어가 보유 중인 능력 설명을 </a:t>
                      </a:r>
                      <a:r>
                        <a:rPr lang="en-US" altLang="ko-KR" sz="1000" b="1" dirty="0"/>
                        <a:t>CSV</a:t>
                      </a:r>
                      <a:r>
                        <a:rPr lang="ko-KR" altLang="en-US" sz="1000" b="1" dirty="0"/>
                        <a:t>에서 가져와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플레이어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자신을 포함한 </a:t>
                      </a:r>
                      <a:r>
                        <a:rPr lang="en-US" altLang="ko-KR" sz="1000" b="1" dirty="0"/>
                        <a:t>5</a:t>
                      </a:r>
                      <a:r>
                        <a:rPr lang="ko-KR" altLang="en-US" sz="1000" b="1" dirty="0"/>
                        <a:t>명의 플레이어가 표시되며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버튼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</a:t>
                      </a:r>
                      <a:r>
                        <a:rPr lang="en-US" altLang="ko-KR" sz="1000" b="1" dirty="0"/>
                        <a:t>7</a:t>
                      </a:r>
                      <a:r>
                        <a:rPr lang="ko-KR" altLang="en-US" sz="1000" b="1" dirty="0"/>
                        <a:t>번으로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0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플레이어 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플레이어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해당 플레이어 버튼에 체크 이미지로 표시되며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 능력을 사용할 플레이어가 선택 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4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8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플레이어 죽음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게임 진행 중 다른 플레이어가 모종의 이유로 죽었을 때 배경 회색과 </a:t>
                      </a:r>
                      <a:r>
                        <a:rPr lang="en-US" altLang="ko-KR" sz="1000" b="1" dirty="0"/>
                        <a:t>X </a:t>
                      </a:r>
                      <a:r>
                        <a:rPr lang="ko-KR" altLang="en-US" sz="1000" b="1" dirty="0"/>
                        <a:t>이미지가 표시되고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해당 버튼을 탭을 해도 플레이어 선택이 되지 않는다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5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9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능력 사용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플레이어가 선택 되었을 때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능력이 사용되고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능력창이 비활성화되고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메인 </a:t>
                      </a:r>
                      <a:r>
                        <a:rPr lang="en-US" altLang="ko-KR" sz="1000" b="1" dirty="0"/>
                        <a:t>UI</a:t>
                      </a:r>
                      <a:r>
                        <a:rPr lang="ko-KR" altLang="en-US" sz="1000" b="1" dirty="0"/>
                        <a:t>로 돌아간다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34316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839A8FE-E563-EAE7-8E69-D640EEB4CC87}"/>
              </a:ext>
            </a:extLst>
          </p:cNvPr>
          <p:cNvSpPr txBox="1"/>
          <p:nvPr/>
        </p:nvSpPr>
        <p:spPr>
          <a:xfrm>
            <a:off x="814006" y="431093"/>
            <a:ext cx="464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능력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4A661C-B548-B3CB-84DB-FC60488131F4}"/>
              </a:ext>
            </a:extLst>
          </p:cNvPr>
          <p:cNvSpPr/>
          <p:nvPr/>
        </p:nvSpPr>
        <p:spPr>
          <a:xfrm>
            <a:off x="348508" y="1766354"/>
            <a:ext cx="6277580" cy="332529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40BEE7-9AA2-69B3-79DB-F5FD79020CF4}"/>
              </a:ext>
            </a:extLst>
          </p:cNvPr>
          <p:cNvSpPr/>
          <p:nvPr/>
        </p:nvSpPr>
        <p:spPr>
          <a:xfrm>
            <a:off x="941714" y="1997542"/>
            <a:ext cx="5091958" cy="2852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71F418-370E-A2C6-33F3-C50CEA227EB4}"/>
              </a:ext>
            </a:extLst>
          </p:cNvPr>
          <p:cNvSpPr/>
          <p:nvPr/>
        </p:nvSpPr>
        <p:spPr>
          <a:xfrm>
            <a:off x="301270" y="1715963"/>
            <a:ext cx="6393971" cy="3415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9CEB92-72AC-722D-89F8-2832FBFF5DB4}"/>
              </a:ext>
            </a:extLst>
          </p:cNvPr>
          <p:cNvGrpSpPr/>
          <p:nvPr/>
        </p:nvGrpSpPr>
        <p:grpSpPr>
          <a:xfrm>
            <a:off x="163603" y="1560810"/>
            <a:ext cx="292584" cy="292583"/>
            <a:chOff x="7380243" y="567887"/>
            <a:chExt cx="400050" cy="40005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C0EB2D5-1818-4584-94DA-C4094F7EFEA7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11556D-8FA1-A3B0-FD32-459A2E4136E2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0E65ED-622F-9376-3843-3881778C7910}"/>
              </a:ext>
            </a:extLst>
          </p:cNvPr>
          <p:cNvSpPr/>
          <p:nvPr/>
        </p:nvSpPr>
        <p:spPr>
          <a:xfrm>
            <a:off x="863711" y="1937083"/>
            <a:ext cx="5224512" cy="2959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AB251B9-C7E4-4FF9-8760-DB79834FA51C}"/>
              </a:ext>
            </a:extLst>
          </p:cNvPr>
          <p:cNvGrpSpPr/>
          <p:nvPr/>
        </p:nvGrpSpPr>
        <p:grpSpPr>
          <a:xfrm>
            <a:off x="721958" y="1801776"/>
            <a:ext cx="292584" cy="292583"/>
            <a:chOff x="7380243" y="567887"/>
            <a:chExt cx="400050" cy="40005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D26CB98-8F22-BD9A-2B93-3B4F0621EB37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EA65F-B425-B0CB-6F29-C647AD3DD33F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7816B2-60BD-7779-D669-AFB816DE5431}"/>
              </a:ext>
            </a:extLst>
          </p:cNvPr>
          <p:cNvSpPr/>
          <p:nvPr/>
        </p:nvSpPr>
        <p:spPr>
          <a:xfrm>
            <a:off x="5652640" y="2076466"/>
            <a:ext cx="295840" cy="31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246833-107D-AEE8-9592-FBAC648598B8}"/>
              </a:ext>
            </a:extLst>
          </p:cNvPr>
          <p:cNvSpPr/>
          <p:nvPr/>
        </p:nvSpPr>
        <p:spPr>
          <a:xfrm>
            <a:off x="5614856" y="2034561"/>
            <a:ext cx="370434" cy="408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3C96558-A9D2-79D0-122D-D873005218A5}"/>
              </a:ext>
            </a:extLst>
          </p:cNvPr>
          <p:cNvSpPr/>
          <p:nvPr/>
        </p:nvSpPr>
        <p:spPr>
          <a:xfrm>
            <a:off x="1082703" y="2114583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66821C-DE57-E636-F701-800E5DFE9C5B}"/>
              </a:ext>
            </a:extLst>
          </p:cNvPr>
          <p:cNvSpPr txBox="1"/>
          <p:nvPr/>
        </p:nvSpPr>
        <p:spPr>
          <a:xfrm>
            <a:off x="1039430" y="2257083"/>
            <a:ext cx="73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능력 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이미지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A33478-0DF8-0D99-7289-D64BD36A390D}"/>
              </a:ext>
            </a:extLst>
          </p:cNvPr>
          <p:cNvSpPr/>
          <p:nvPr/>
        </p:nvSpPr>
        <p:spPr>
          <a:xfrm>
            <a:off x="1834076" y="2116706"/>
            <a:ext cx="3665846" cy="673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691987-BA0E-BD4E-98BF-EEDCF97CBB99}"/>
              </a:ext>
            </a:extLst>
          </p:cNvPr>
          <p:cNvSpPr txBox="1"/>
          <p:nvPr/>
        </p:nvSpPr>
        <p:spPr>
          <a:xfrm>
            <a:off x="3410227" y="2306055"/>
            <a:ext cx="7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능력 설명</a:t>
            </a:r>
            <a:endParaRPr lang="en-US" altLang="ko-KR" sz="1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25DFEE-68EA-F421-5BED-60A28D6C52F6}"/>
              </a:ext>
            </a:extLst>
          </p:cNvPr>
          <p:cNvSpPr/>
          <p:nvPr/>
        </p:nvSpPr>
        <p:spPr>
          <a:xfrm>
            <a:off x="1109719" y="3030516"/>
            <a:ext cx="2300507" cy="1706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AD6DC1-94AB-DCC9-CCCF-65C39586AC5A}"/>
              </a:ext>
            </a:extLst>
          </p:cNvPr>
          <p:cNvSpPr/>
          <p:nvPr/>
        </p:nvSpPr>
        <p:spPr>
          <a:xfrm>
            <a:off x="1810962" y="3148783"/>
            <a:ext cx="898020" cy="337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6CFC82-9E20-945E-DF16-998AA5FA34F5}"/>
              </a:ext>
            </a:extLst>
          </p:cNvPr>
          <p:cNvSpPr/>
          <p:nvPr/>
        </p:nvSpPr>
        <p:spPr>
          <a:xfrm>
            <a:off x="1194911" y="3679872"/>
            <a:ext cx="898020" cy="337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80D17F-71C8-9A69-F436-6D343B6B95AA}"/>
              </a:ext>
            </a:extLst>
          </p:cNvPr>
          <p:cNvSpPr/>
          <p:nvPr/>
        </p:nvSpPr>
        <p:spPr>
          <a:xfrm>
            <a:off x="2433288" y="3679872"/>
            <a:ext cx="898020" cy="337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F29ED4-60A9-18BA-5F11-23AECE871324}"/>
              </a:ext>
            </a:extLst>
          </p:cNvPr>
          <p:cNvSpPr/>
          <p:nvPr/>
        </p:nvSpPr>
        <p:spPr>
          <a:xfrm>
            <a:off x="1329325" y="4237967"/>
            <a:ext cx="898020" cy="337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37F8F5-D567-22D0-D3B7-55C041CFFE20}"/>
              </a:ext>
            </a:extLst>
          </p:cNvPr>
          <p:cNvSpPr/>
          <p:nvPr/>
        </p:nvSpPr>
        <p:spPr>
          <a:xfrm>
            <a:off x="2291983" y="4237967"/>
            <a:ext cx="898020" cy="3376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DCBF25-F824-6F6F-B58B-3CB089606624}"/>
              </a:ext>
            </a:extLst>
          </p:cNvPr>
          <p:cNvSpPr txBox="1"/>
          <p:nvPr/>
        </p:nvSpPr>
        <p:spPr>
          <a:xfrm>
            <a:off x="1843572" y="3197687"/>
            <a:ext cx="832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플레이어</a:t>
            </a:r>
            <a:r>
              <a:rPr lang="en-US" altLang="ko-KR" sz="1000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597D1A-A774-7095-23C4-53AE21BEDD19}"/>
              </a:ext>
            </a:extLst>
          </p:cNvPr>
          <p:cNvSpPr txBox="1"/>
          <p:nvPr/>
        </p:nvSpPr>
        <p:spPr>
          <a:xfrm>
            <a:off x="1221473" y="3714920"/>
            <a:ext cx="832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플레이어</a:t>
            </a:r>
            <a:r>
              <a:rPr lang="en-US" altLang="ko-KR" sz="1000" b="1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66EFCA-C459-3056-174D-2BBD7C9A6011}"/>
              </a:ext>
            </a:extLst>
          </p:cNvPr>
          <p:cNvSpPr txBox="1"/>
          <p:nvPr/>
        </p:nvSpPr>
        <p:spPr>
          <a:xfrm>
            <a:off x="2442917" y="3725577"/>
            <a:ext cx="832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플레이어</a:t>
            </a:r>
            <a:r>
              <a:rPr lang="en-US" altLang="ko-KR" sz="1000" b="1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5CB0EB-F015-124A-C1D1-7B3B765EF471}"/>
              </a:ext>
            </a:extLst>
          </p:cNvPr>
          <p:cNvSpPr txBox="1"/>
          <p:nvPr/>
        </p:nvSpPr>
        <p:spPr>
          <a:xfrm>
            <a:off x="1353544" y="4286871"/>
            <a:ext cx="832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플레이어</a:t>
            </a:r>
            <a:r>
              <a:rPr lang="en-US" altLang="ko-KR" sz="1000" b="1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2D338F-7C96-82F7-3B4B-91FCBA3BBF16}"/>
              </a:ext>
            </a:extLst>
          </p:cNvPr>
          <p:cNvSpPr txBox="1"/>
          <p:nvPr/>
        </p:nvSpPr>
        <p:spPr>
          <a:xfrm>
            <a:off x="2324593" y="4305341"/>
            <a:ext cx="832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플레이어</a:t>
            </a:r>
            <a:r>
              <a:rPr lang="en-US" altLang="ko-KR" sz="1000" b="1" dirty="0"/>
              <a:t>5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B766C6C-6206-E91D-6E8A-4BEF702A283F}"/>
              </a:ext>
            </a:extLst>
          </p:cNvPr>
          <p:cNvCxnSpPr>
            <a:cxnSpLocks/>
          </p:cNvCxnSpPr>
          <p:nvPr/>
        </p:nvCxnSpPr>
        <p:spPr>
          <a:xfrm>
            <a:off x="2291983" y="4244340"/>
            <a:ext cx="898020" cy="321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1112BAA-54E2-81FB-EF0C-B45C28F0AE29}"/>
              </a:ext>
            </a:extLst>
          </p:cNvPr>
          <p:cNvCxnSpPr>
            <a:cxnSpLocks/>
          </p:cNvCxnSpPr>
          <p:nvPr/>
        </p:nvCxnSpPr>
        <p:spPr>
          <a:xfrm flipV="1">
            <a:off x="2291982" y="4234901"/>
            <a:ext cx="898021" cy="33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Google Shape;375;p13">
            <a:extLst>
              <a:ext uri="{FF2B5EF4-FFF2-40B4-BE49-F238E27FC236}">
                <a16:creationId xmlns:a16="http://schemas.microsoft.com/office/drawing/2014/main" id="{16446FC2-1846-9F48-4A17-25D17F06B809}"/>
              </a:ext>
            </a:extLst>
          </p:cNvPr>
          <p:cNvPicPr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398" y="3621722"/>
            <a:ext cx="243840" cy="243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3762E303-241C-CAD0-3B08-39132EBE00CE}"/>
              </a:ext>
            </a:extLst>
          </p:cNvPr>
          <p:cNvSpPr/>
          <p:nvPr/>
        </p:nvSpPr>
        <p:spPr>
          <a:xfrm>
            <a:off x="1043564" y="2070899"/>
            <a:ext cx="730514" cy="756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C674A3F-BA07-0084-8E22-554E76ECD50C}"/>
              </a:ext>
            </a:extLst>
          </p:cNvPr>
          <p:cNvGrpSpPr/>
          <p:nvPr/>
        </p:nvGrpSpPr>
        <p:grpSpPr>
          <a:xfrm>
            <a:off x="912604" y="1954571"/>
            <a:ext cx="292584" cy="292583"/>
            <a:chOff x="7380243" y="567887"/>
            <a:chExt cx="400050" cy="40005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9DA4A02-5BE3-EB05-DB1D-B08814F464A6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69A03F8-6C4B-7B0D-5677-DA9955A818F7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22D633-3EF6-9B3B-98D1-0F2D88F312BF}"/>
              </a:ext>
            </a:extLst>
          </p:cNvPr>
          <p:cNvSpPr/>
          <p:nvPr/>
        </p:nvSpPr>
        <p:spPr>
          <a:xfrm>
            <a:off x="1791487" y="2070899"/>
            <a:ext cx="3766540" cy="756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063DEAA-381F-6D18-BB94-C76D12C5065F}"/>
              </a:ext>
            </a:extLst>
          </p:cNvPr>
          <p:cNvGrpSpPr/>
          <p:nvPr/>
        </p:nvGrpSpPr>
        <p:grpSpPr>
          <a:xfrm>
            <a:off x="5463541" y="1888268"/>
            <a:ext cx="292584" cy="292583"/>
            <a:chOff x="7380243" y="567887"/>
            <a:chExt cx="400050" cy="40005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E55DBCC-4F41-1CDB-202E-42EF8E14D18F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533261-CEF1-FDB1-05C2-B439E47693E5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A081B9B-0006-CF6F-C611-F5EF5EAE1A89}"/>
              </a:ext>
            </a:extLst>
          </p:cNvPr>
          <p:cNvGrpSpPr/>
          <p:nvPr/>
        </p:nvGrpSpPr>
        <p:grpSpPr>
          <a:xfrm>
            <a:off x="1666025" y="1958849"/>
            <a:ext cx="292584" cy="292583"/>
            <a:chOff x="7380243" y="567887"/>
            <a:chExt cx="400050" cy="40005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CD1586D-46DD-03C8-4270-021A1DDE3BBC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D4B6D1-0F8F-FE98-D406-FAAA2F171A35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FE5D15-F04A-CC46-60EE-00E2C2A2672E}"/>
              </a:ext>
            </a:extLst>
          </p:cNvPr>
          <p:cNvSpPr/>
          <p:nvPr/>
        </p:nvSpPr>
        <p:spPr>
          <a:xfrm>
            <a:off x="1765441" y="3101148"/>
            <a:ext cx="979290" cy="436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6CF9E8E-4C8D-ADDD-6A1D-4FB7BC8877E3}"/>
              </a:ext>
            </a:extLst>
          </p:cNvPr>
          <p:cNvGrpSpPr/>
          <p:nvPr/>
        </p:nvGrpSpPr>
        <p:grpSpPr>
          <a:xfrm>
            <a:off x="1639979" y="2981243"/>
            <a:ext cx="292584" cy="292583"/>
            <a:chOff x="7380243" y="567887"/>
            <a:chExt cx="400050" cy="40005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A8C42FF-807A-AC37-DE9E-40D48A2D1934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0C1362A-1B3A-7A6C-34A5-04D308D2AA84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363CDD5-4B2E-58B8-4EC5-221140896373}"/>
              </a:ext>
            </a:extLst>
          </p:cNvPr>
          <p:cNvSpPr/>
          <p:nvPr/>
        </p:nvSpPr>
        <p:spPr>
          <a:xfrm>
            <a:off x="1152037" y="3628084"/>
            <a:ext cx="979290" cy="436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9F28E0F-7609-D9E9-A6E0-B12770D0B7DF}"/>
              </a:ext>
            </a:extLst>
          </p:cNvPr>
          <p:cNvSpPr/>
          <p:nvPr/>
        </p:nvSpPr>
        <p:spPr>
          <a:xfrm>
            <a:off x="2255721" y="4190356"/>
            <a:ext cx="979290" cy="436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F280E69-244F-C23B-E949-47B51B310AAD}"/>
              </a:ext>
            </a:extLst>
          </p:cNvPr>
          <p:cNvGrpSpPr/>
          <p:nvPr/>
        </p:nvGrpSpPr>
        <p:grpSpPr>
          <a:xfrm>
            <a:off x="1005745" y="3484353"/>
            <a:ext cx="292584" cy="292583"/>
            <a:chOff x="7380243" y="567887"/>
            <a:chExt cx="400050" cy="400050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4878E2E4-66D1-78EB-D6CC-DFD81BB0A3B3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D4C5689-D145-3A2C-FF3B-40C388A74989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8C7390B-9CA8-6D7E-2C76-5C50AE4A8AFA}"/>
              </a:ext>
            </a:extLst>
          </p:cNvPr>
          <p:cNvGrpSpPr/>
          <p:nvPr/>
        </p:nvGrpSpPr>
        <p:grpSpPr>
          <a:xfrm>
            <a:off x="2105296" y="4041669"/>
            <a:ext cx="292584" cy="292583"/>
            <a:chOff x="7380243" y="567887"/>
            <a:chExt cx="400050" cy="400050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10A4CE19-BBA4-CA96-C9BC-6E22E8E7EE72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384BDAB-DF5B-CDE6-8BCF-1021BB1A5EE7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996223A-BCC3-D59A-C81D-3EE1A9B30AC0}"/>
              </a:ext>
            </a:extLst>
          </p:cNvPr>
          <p:cNvSpPr/>
          <p:nvPr/>
        </p:nvSpPr>
        <p:spPr>
          <a:xfrm>
            <a:off x="3931269" y="3615044"/>
            <a:ext cx="1799302" cy="462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ACD4F9E-960F-A612-587F-C93CAF3FA0A0}"/>
              </a:ext>
            </a:extLst>
          </p:cNvPr>
          <p:cNvSpPr txBox="1"/>
          <p:nvPr/>
        </p:nvSpPr>
        <p:spPr>
          <a:xfrm>
            <a:off x="4296156" y="3723354"/>
            <a:ext cx="107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/>
              <a:t>능력 사용 버튼</a:t>
            </a:r>
            <a:endParaRPr lang="en-US" altLang="ko-KR" sz="1000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E5BC2AA-7B07-A2BC-9032-65EF173EC908}"/>
              </a:ext>
            </a:extLst>
          </p:cNvPr>
          <p:cNvSpPr/>
          <p:nvPr/>
        </p:nvSpPr>
        <p:spPr>
          <a:xfrm>
            <a:off x="3880559" y="3564467"/>
            <a:ext cx="1888871" cy="566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61F7A15-8B31-35F5-8B91-BCF11687879F}"/>
              </a:ext>
            </a:extLst>
          </p:cNvPr>
          <p:cNvGrpSpPr/>
          <p:nvPr/>
        </p:nvGrpSpPr>
        <p:grpSpPr>
          <a:xfrm>
            <a:off x="3735720" y="3416605"/>
            <a:ext cx="292584" cy="292583"/>
            <a:chOff x="7380243" y="567887"/>
            <a:chExt cx="400050" cy="400050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1ACD8335-0BEC-1A48-5752-CDE8000C8E4E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2266976-6632-9752-59F9-F5F0423849DE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7064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표 152">
            <a:extLst>
              <a:ext uri="{FF2B5EF4-FFF2-40B4-BE49-F238E27FC236}">
                <a16:creationId xmlns:a16="http://schemas.microsoft.com/office/drawing/2014/main" id="{BA558EB2-BFA4-C2FE-E2C8-EAD38E03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66724"/>
              </p:ext>
            </p:extLst>
          </p:nvPr>
        </p:nvGraphicFramePr>
        <p:xfrm>
          <a:off x="6729542" y="1338885"/>
          <a:ext cx="537023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10">
                  <a:extLst>
                    <a:ext uri="{9D8B030D-6E8A-4147-A177-3AD203B41FA5}">
                      <a16:colId xmlns:a16="http://schemas.microsoft.com/office/drawing/2014/main" val="1546454382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584342353"/>
                    </a:ext>
                  </a:extLst>
                </a:gridCol>
                <a:gridCol w="3790086">
                  <a:extLst>
                    <a:ext uri="{9D8B030D-6E8A-4147-A177-3AD203B41FA5}">
                      <a16:colId xmlns:a16="http://schemas.microsoft.com/office/drawing/2014/main" val="126015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2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가림막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가방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활성화 되고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메인 </a:t>
                      </a:r>
                      <a:r>
                        <a:rPr lang="en-US" altLang="ko-KR" sz="1000" b="1" dirty="0"/>
                        <a:t>UI</a:t>
                      </a:r>
                      <a:r>
                        <a:rPr lang="ko-KR" altLang="en-US" sz="1000" b="1" dirty="0"/>
                        <a:t>의 동작을 못하게 막는다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2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가방창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가방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활성화된다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3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hlinkClick r:id="rId2" action="ppaction://hlinksldjump"/>
                        </a:rPr>
                        <a:t>닫기 버튼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가방창과 </a:t>
                      </a:r>
                      <a:r>
                        <a:rPr lang="ko-KR" altLang="en-US" sz="1000" b="1" dirty="0" err="1"/>
                        <a:t>가림막을</a:t>
                      </a:r>
                      <a:r>
                        <a:rPr lang="ko-KR" altLang="en-US" sz="1000" b="1" dirty="0"/>
                        <a:t> 비활성화하고 메인 </a:t>
                      </a:r>
                      <a:r>
                        <a:rPr lang="en-US" altLang="ko-KR" sz="1000" b="1" dirty="0"/>
                        <a:t>UI</a:t>
                      </a:r>
                      <a:r>
                        <a:rPr lang="ko-KR" altLang="en-US" sz="1000" b="1" dirty="0"/>
                        <a:t>로 돌아간다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아이템 슬롯 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획득한 아이템을 획득한 순서대로 내림차순으로 정렬하며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큐 형식으로 쌓이고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</a:t>
                      </a:r>
                      <a:r>
                        <a:rPr lang="en-US" altLang="ko-KR" sz="1000" b="1" dirty="0"/>
                        <a:t>5</a:t>
                      </a:r>
                      <a:r>
                        <a:rPr lang="ko-KR" altLang="en-US" sz="1000" b="1" dirty="0"/>
                        <a:t>번으로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1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아이템 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아이템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아이템 슬롯 테두리에 흰색 효과를 표시하고</a:t>
                      </a:r>
                      <a:r>
                        <a:rPr lang="en-US" altLang="ko-KR" sz="1000" b="1" dirty="0"/>
                        <a:t>, 6,7,8</a:t>
                      </a:r>
                      <a:r>
                        <a:rPr lang="ko-KR" altLang="en-US" sz="1000" b="1" dirty="0"/>
                        <a:t>번의 내용을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아이템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5</a:t>
                      </a:r>
                      <a:r>
                        <a:rPr lang="ko-KR" altLang="en-US" sz="1000" b="1" dirty="0"/>
                        <a:t>번에서 선택한 아이템 이미지를 </a:t>
                      </a:r>
                      <a:r>
                        <a:rPr lang="en-US" altLang="ko-KR" sz="1000" b="1" dirty="0"/>
                        <a:t>CSV</a:t>
                      </a:r>
                      <a:r>
                        <a:rPr lang="ko-KR" altLang="en-US" sz="1000" b="1" dirty="0"/>
                        <a:t>에서 가져와서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0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아이템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5</a:t>
                      </a:r>
                      <a:r>
                        <a:rPr lang="ko-KR" altLang="en-US" sz="1000" b="1" dirty="0"/>
                        <a:t>번에서 선택한 아이템 이름을 </a:t>
                      </a:r>
                      <a:r>
                        <a:rPr lang="en-US" altLang="ko-KR" sz="1000" b="1" dirty="0"/>
                        <a:t>CSV</a:t>
                      </a:r>
                      <a:r>
                        <a:rPr lang="ko-KR" altLang="en-US" sz="1000" b="1" dirty="0"/>
                        <a:t>에서 가져와서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4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8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아이템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5</a:t>
                      </a:r>
                      <a:r>
                        <a:rPr lang="ko-KR" altLang="en-US" sz="1000" b="1" dirty="0"/>
                        <a:t>번에서 선택한 아이템 설명을 </a:t>
                      </a:r>
                      <a:r>
                        <a:rPr lang="en-US" altLang="ko-KR" sz="1000" b="1" dirty="0"/>
                        <a:t>CSV</a:t>
                      </a:r>
                      <a:r>
                        <a:rPr lang="ko-KR" altLang="en-US" sz="1000" b="1" dirty="0"/>
                        <a:t>에서 가져와서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5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9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사용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5</a:t>
                      </a:r>
                      <a:r>
                        <a:rPr lang="ko-KR" altLang="en-US" sz="1000" b="1" dirty="0"/>
                        <a:t>번에서 선택한 아이템이 사용가능한 아이템일 때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아이템의 소모형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유지형 종류에 따라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34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10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거래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5</a:t>
                      </a:r>
                      <a:r>
                        <a:rPr lang="ko-KR" altLang="en-US" sz="1000" b="1" dirty="0"/>
                        <a:t>번에서 선택한 아이템이 거래가능한 아이템일 때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거래창이 활성화된다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707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839A8FE-E563-EAE7-8E69-D640EEB4CC87}"/>
              </a:ext>
            </a:extLst>
          </p:cNvPr>
          <p:cNvSpPr txBox="1"/>
          <p:nvPr/>
        </p:nvSpPr>
        <p:spPr>
          <a:xfrm>
            <a:off x="814006" y="431093"/>
            <a:ext cx="464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1E4469-966E-AB42-2C33-78927A0F0620}"/>
              </a:ext>
            </a:extLst>
          </p:cNvPr>
          <p:cNvSpPr/>
          <p:nvPr/>
        </p:nvSpPr>
        <p:spPr>
          <a:xfrm>
            <a:off x="348508" y="1766354"/>
            <a:ext cx="6277580" cy="332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FE0373-6623-FC02-F868-9BC393C532A4}"/>
              </a:ext>
            </a:extLst>
          </p:cNvPr>
          <p:cNvSpPr/>
          <p:nvPr/>
        </p:nvSpPr>
        <p:spPr>
          <a:xfrm>
            <a:off x="460670" y="3950884"/>
            <a:ext cx="1001486" cy="1001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BE6C7B-7A73-0074-CAFF-D6F6D2995844}"/>
              </a:ext>
            </a:extLst>
          </p:cNvPr>
          <p:cNvSpPr/>
          <p:nvPr/>
        </p:nvSpPr>
        <p:spPr>
          <a:xfrm>
            <a:off x="804023" y="4296959"/>
            <a:ext cx="312058" cy="3120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13250807-0DD9-646D-70B2-796042CAE0B7}"/>
              </a:ext>
            </a:extLst>
          </p:cNvPr>
          <p:cNvSpPr/>
          <p:nvPr/>
        </p:nvSpPr>
        <p:spPr>
          <a:xfrm>
            <a:off x="905333" y="4009850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1A154390-80F4-C5C4-2B5B-24D4F7F39B5F}"/>
              </a:ext>
            </a:extLst>
          </p:cNvPr>
          <p:cNvSpPr/>
          <p:nvPr/>
        </p:nvSpPr>
        <p:spPr>
          <a:xfrm rot="5400000">
            <a:off x="1327380" y="4404456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982E6F3-48C0-3236-F362-997190C8C4E1}"/>
              </a:ext>
            </a:extLst>
          </p:cNvPr>
          <p:cNvSpPr/>
          <p:nvPr/>
        </p:nvSpPr>
        <p:spPr>
          <a:xfrm rot="16200000">
            <a:off x="483286" y="4404455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8EE20E92-D43C-F054-B31D-63295D27BA4F}"/>
              </a:ext>
            </a:extLst>
          </p:cNvPr>
          <p:cNvSpPr/>
          <p:nvPr/>
        </p:nvSpPr>
        <p:spPr>
          <a:xfrm rot="10800000">
            <a:off x="905333" y="4801784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A346EB-E181-7F17-4BB4-F394E8F00872}"/>
              </a:ext>
            </a:extLst>
          </p:cNvPr>
          <p:cNvSpPr/>
          <p:nvPr/>
        </p:nvSpPr>
        <p:spPr>
          <a:xfrm>
            <a:off x="490833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F0C7AA-798F-070E-B7F2-E41E091D588E}"/>
              </a:ext>
            </a:extLst>
          </p:cNvPr>
          <p:cNvSpPr/>
          <p:nvPr/>
        </p:nvSpPr>
        <p:spPr>
          <a:xfrm>
            <a:off x="1170608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73052-2525-BD4C-3BE9-2E7CB373AE4A}"/>
              </a:ext>
            </a:extLst>
          </p:cNvPr>
          <p:cNvSpPr txBox="1"/>
          <p:nvPr/>
        </p:nvSpPr>
        <p:spPr>
          <a:xfrm>
            <a:off x="626365" y="2036993"/>
            <a:ext cx="388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C24E1-0806-2042-07DF-1D5086E040EB}"/>
              </a:ext>
            </a:extLst>
          </p:cNvPr>
          <p:cNvSpPr txBox="1"/>
          <p:nvPr/>
        </p:nvSpPr>
        <p:spPr>
          <a:xfrm>
            <a:off x="1154366" y="2052381"/>
            <a:ext cx="615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남은시간</a:t>
            </a:r>
            <a:endParaRPr lang="ko-KR" altLang="en-US" sz="8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89C1FA-D9AD-921B-0729-1CA15ED793C9}"/>
              </a:ext>
            </a:extLst>
          </p:cNvPr>
          <p:cNvSpPr/>
          <p:nvPr/>
        </p:nvSpPr>
        <p:spPr>
          <a:xfrm>
            <a:off x="2744731" y="1905740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EAC0C3D-55B2-7FBF-984A-8181CBED3A5A}"/>
              </a:ext>
            </a:extLst>
          </p:cNvPr>
          <p:cNvSpPr/>
          <p:nvPr/>
        </p:nvSpPr>
        <p:spPr>
          <a:xfrm>
            <a:off x="3274152" y="1905739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CB3E8F-2F3F-E9ED-495B-2FEB25414B24}"/>
              </a:ext>
            </a:extLst>
          </p:cNvPr>
          <p:cNvSpPr/>
          <p:nvPr/>
        </p:nvSpPr>
        <p:spPr>
          <a:xfrm>
            <a:off x="3801658" y="1912144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29BF81-A739-C772-3CE6-89B52AEE4EDF}"/>
              </a:ext>
            </a:extLst>
          </p:cNvPr>
          <p:cNvSpPr/>
          <p:nvPr/>
        </p:nvSpPr>
        <p:spPr>
          <a:xfrm>
            <a:off x="4474270" y="1912883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FC83B2F-0F5F-605F-044C-814271C5EB72}"/>
              </a:ext>
            </a:extLst>
          </p:cNvPr>
          <p:cNvSpPr/>
          <p:nvPr/>
        </p:nvSpPr>
        <p:spPr>
          <a:xfrm>
            <a:off x="5769431" y="1898596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37FA691-8413-A453-58EE-26616DD1CDE2}"/>
              </a:ext>
            </a:extLst>
          </p:cNvPr>
          <p:cNvSpPr/>
          <p:nvPr/>
        </p:nvSpPr>
        <p:spPr>
          <a:xfrm>
            <a:off x="5963925" y="3804590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3D8B7BA-6316-868C-98E7-05F9910B047F}"/>
              </a:ext>
            </a:extLst>
          </p:cNvPr>
          <p:cNvSpPr/>
          <p:nvPr/>
        </p:nvSpPr>
        <p:spPr>
          <a:xfrm>
            <a:off x="5968469" y="4433289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ED8B95C-43E7-5692-C758-9FE9BBBE56FF}"/>
              </a:ext>
            </a:extLst>
          </p:cNvPr>
          <p:cNvSpPr/>
          <p:nvPr/>
        </p:nvSpPr>
        <p:spPr>
          <a:xfrm>
            <a:off x="5963925" y="3175891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DBA01F-DBCA-1694-A5D7-28AC2A89AC53}"/>
              </a:ext>
            </a:extLst>
          </p:cNvPr>
          <p:cNvSpPr txBox="1"/>
          <p:nvPr/>
        </p:nvSpPr>
        <p:spPr>
          <a:xfrm>
            <a:off x="3316833" y="2033705"/>
            <a:ext cx="456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002385-9DA8-52BA-0952-C4B3A03D924D}"/>
              </a:ext>
            </a:extLst>
          </p:cNvPr>
          <p:cNvSpPr txBox="1"/>
          <p:nvPr/>
        </p:nvSpPr>
        <p:spPr>
          <a:xfrm>
            <a:off x="4459573" y="2043604"/>
            <a:ext cx="571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디버프</a:t>
            </a:r>
            <a:endParaRPr lang="ko-KR" altLang="en-US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D908FB-824A-9678-333B-7A701DFEDCE8}"/>
              </a:ext>
            </a:extLst>
          </p:cNvPr>
          <p:cNvSpPr txBox="1"/>
          <p:nvPr/>
        </p:nvSpPr>
        <p:spPr>
          <a:xfrm>
            <a:off x="5724508" y="2114583"/>
            <a:ext cx="7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설정 버튼</a:t>
            </a:r>
            <a:endParaRPr lang="ko-KR" alt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8D6F74-5A79-5C58-3CDC-07D47DB9460D}"/>
              </a:ext>
            </a:extLst>
          </p:cNvPr>
          <p:cNvSpPr txBox="1"/>
          <p:nvPr/>
        </p:nvSpPr>
        <p:spPr>
          <a:xfrm>
            <a:off x="5913856" y="3321278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능력 버튼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992F96-ADAE-2218-8190-253D5588EFEB}"/>
              </a:ext>
            </a:extLst>
          </p:cNvPr>
          <p:cNvSpPr txBox="1"/>
          <p:nvPr/>
        </p:nvSpPr>
        <p:spPr>
          <a:xfrm>
            <a:off x="5886980" y="3962127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사용 버튼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A1438A-A8FA-CAD3-3917-8A1B6F89F01B}"/>
              </a:ext>
            </a:extLst>
          </p:cNvPr>
          <p:cNvSpPr txBox="1"/>
          <p:nvPr/>
        </p:nvSpPr>
        <p:spPr>
          <a:xfrm>
            <a:off x="5911797" y="4585183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가방 버튼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CD771F-D6F4-0944-988F-020E74D4BD81}"/>
              </a:ext>
            </a:extLst>
          </p:cNvPr>
          <p:cNvSpPr/>
          <p:nvPr/>
        </p:nvSpPr>
        <p:spPr>
          <a:xfrm>
            <a:off x="348508" y="1766354"/>
            <a:ext cx="6277580" cy="332529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8DABA6-5041-BBD3-E2B1-6F7489C1AB1E}"/>
              </a:ext>
            </a:extLst>
          </p:cNvPr>
          <p:cNvSpPr/>
          <p:nvPr/>
        </p:nvSpPr>
        <p:spPr>
          <a:xfrm>
            <a:off x="941714" y="1997542"/>
            <a:ext cx="5091958" cy="2852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BC32D5-194A-5816-2445-EAE075E7D654}"/>
              </a:ext>
            </a:extLst>
          </p:cNvPr>
          <p:cNvSpPr/>
          <p:nvPr/>
        </p:nvSpPr>
        <p:spPr>
          <a:xfrm>
            <a:off x="301201" y="1693505"/>
            <a:ext cx="6372194" cy="3465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A63400E-1A97-9447-E48D-63180929DE8A}"/>
              </a:ext>
            </a:extLst>
          </p:cNvPr>
          <p:cNvGrpSpPr/>
          <p:nvPr/>
        </p:nvGrpSpPr>
        <p:grpSpPr>
          <a:xfrm>
            <a:off x="122417" y="1519279"/>
            <a:ext cx="292584" cy="292583"/>
            <a:chOff x="7380243" y="567887"/>
            <a:chExt cx="400050" cy="40005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E149007-DEA8-6A2D-EFDC-EC93D6E3EB48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9E6B2E-7C97-1EFE-027C-3538ED0586C0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86DF90-D011-8F85-7DB0-CB09DD12C921}"/>
              </a:ext>
            </a:extLst>
          </p:cNvPr>
          <p:cNvSpPr/>
          <p:nvPr/>
        </p:nvSpPr>
        <p:spPr>
          <a:xfrm>
            <a:off x="863711" y="1937083"/>
            <a:ext cx="5224512" cy="2959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FA21F61-038C-BF1B-103A-01350E8B1E03}"/>
              </a:ext>
            </a:extLst>
          </p:cNvPr>
          <p:cNvGrpSpPr/>
          <p:nvPr/>
        </p:nvGrpSpPr>
        <p:grpSpPr>
          <a:xfrm>
            <a:off x="721958" y="1801776"/>
            <a:ext cx="292584" cy="292583"/>
            <a:chOff x="7380243" y="567887"/>
            <a:chExt cx="400050" cy="40005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9A2C035-7A34-5013-17FC-114154E34791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6FF408-4F3E-D13E-9F06-22EFD3508656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945B6-3A84-FC0D-D3DD-116B9CF4683A}"/>
              </a:ext>
            </a:extLst>
          </p:cNvPr>
          <p:cNvSpPr/>
          <p:nvPr/>
        </p:nvSpPr>
        <p:spPr>
          <a:xfrm>
            <a:off x="5652640" y="2076466"/>
            <a:ext cx="295840" cy="31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F9150F-1FBC-A298-FDD4-2F1609534838}"/>
              </a:ext>
            </a:extLst>
          </p:cNvPr>
          <p:cNvSpPr/>
          <p:nvPr/>
        </p:nvSpPr>
        <p:spPr>
          <a:xfrm>
            <a:off x="5614856" y="2034561"/>
            <a:ext cx="370434" cy="408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4D4A0FC-856C-A3CD-9998-09FC1C575F07}"/>
              </a:ext>
            </a:extLst>
          </p:cNvPr>
          <p:cNvSpPr/>
          <p:nvPr/>
        </p:nvSpPr>
        <p:spPr>
          <a:xfrm>
            <a:off x="1071366" y="2152444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067DA62-D8B8-7470-5A9F-41149893296C}"/>
              </a:ext>
            </a:extLst>
          </p:cNvPr>
          <p:cNvSpPr/>
          <p:nvPr/>
        </p:nvSpPr>
        <p:spPr>
          <a:xfrm>
            <a:off x="1783374" y="2152443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5A98156-ADC2-476B-A1A6-3BFA81EF6C7A}"/>
              </a:ext>
            </a:extLst>
          </p:cNvPr>
          <p:cNvSpPr/>
          <p:nvPr/>
        </p:nvSpPr>
        <p:spPr>
          <a:xfrm>
            <a:off x="2499184" y="2152443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B72859B-DF6B-1329-E926-DA6D179E04C6}"/>
              </a:ext>
            </a:extLst>
          </p:cNvPr>
          <p:cNvSpPr/>
          <p:nvPr/>
        </p:nvSpPr>
        <p:spPr>
          <a:xfrm>
            <a:off x="1071366" y="2963612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541896A-596E-7AA7-B862-C8CE294FEDC3}"/>
              </a:ext>
            </a:extLst>
          </p:cNvPr>
          <p:cNvSpPr/>
          <p:nvPr/>
        </p:nvSpPr>
        <p:spPr>
          <a:xfrm>
            <a:off x="1783374" y="2963611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00DD4FF-DA83-F762-AF7C-7A412158E465}"/>
              </a:ext>
            </a:extLst>
          </p:cNvPr>
          <p:cNvSpPr/>
          <p:nvPr/>
        </p:nvSpPr>
        <p:spPr>
          <a:xfrm>
            <a:off x="2499184" y="2963611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D5CABB3-5D1A-5D1D-920B-B6A7C987870B}"/>
              </a:ext>
            </a:extLst>
          </p:cNvPr>
          <p:cNvSpPr/>
          <p:nvPr/>
        </p:nvSpPr>
        <p:spPr>
          <a:xfrm>
            <a:off x="1054456" y="3795411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2BC1F41-CCE9-207B-D895-57651E916812}"/>
              </a:ext>
            </a:extLst>
          </p:cNvPr>
          <p:cNvSpPr/>
          <p:nvPr/>
        </p:nvSpPr>
        <p:spPr>
          <a:xfrm>
            <a:off x="1766464" y="3795410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F27CFA4-D9BB-016D-656B-534B99F795E0}"/>
              </a:ext>
            </a:extLst>
          </p:cNvPr>
          <p:cNvSpPr/>
          <p:nvPr/>
        </p:nvSpPr>
        <p:spPr>
          <a:xfrm>
            <a:off x="2482274" y="3795410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09C30CA-861E-1083-BC60-3E5354A35507}"/>
              </a:ext>
            </a:extLst>
          </p:cNvPr>
          <p:cNvSpPr/>
          <p:nvPr/>
        </p:nvSpPr>
        <p:spPr>
          <a:xfrm>
            <a:off x="3268122" y="2149942"/>
            <a:ext cx="2218494" cy="1489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D831E57-8497-81AF-9FD2-90BAEED1C8D7}"/>
              </a:ext>
            </a:extLst>
          </p:cNvPr>
          <p:cNvSpPr/>
          <p:nvPr/>
        </p:nvSpPr>
        <p:spPr>
          <a:xfrm>
            <a:off x="3249555" y="3791124"/>
            <a:ext cx="1005783" cy="605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78D5700-7079-DDF6-FEF6-7EFF49F578AC}"/>
              </a:ext>
            </a:extLst>
          </p:cNvPr>
          <p:cNvSpPr/>
          <p:nvPr/>
        </p:nvSpPr>
        <p:spPr>
          <a:xfrm>
            <a:off x="4480833" y="3791124"/>
            <a:ext cx="1005783" cy="605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14317E7-D0CA-D44B-3FB2-152832A63F29}"/>
              </a:ext>
            </a:extLst>
          </p:cNvPr>
          <p:cNvSpPr txBox="1"/>
          <p:nvPr/>
        </p:nvSpPr>
        <p:spPr>
          <a:xfrm>
            <a:off x="3400155" y="3970904"/>
            <a:ext cx="7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사용 버튼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350E44-5AC1-C4C4-7178-DD40F093F50E}"/>
              </a:ext>
            </a:extLst>
          </p:cNvPr>
          <p:cNvSpPr txBox="1"/>
          <p:nvPr/>
        </p:nvSpPr>
        <p:spPr>
          <a:xfrm>
            <a:off x="4609431" y="3971477"/>
            <a:ext cx="7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거래 버튼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01C3265-7923-1B96-13E7-3287B7B802F4}"/>
              </a:ext>
            </a:extLst>
          </p:cNvPr>
          <p:cNvSpPr/>
          <p:nvPr/>
        </p:nvSpPr>
        <p:spPr>
          <a:xfrm>
            <a:off x="3982372" y="2286698"/>
            <a:ext cx="1467783" cy="416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5620795-947F-E0AF-1EF4-742377A95501}"/>
              </a:ext>
            </a:extLst>
          </p:cNvPr>
          <p:cNvSpPr/>
          <p:nvPr/>
        </p:nvSpPr>
        <p:spPr>
          <a:xfrm>
            <a:off x="3307950" y="2230606"/>
            <a:ext cx="497271" cy="490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23022E9-8010-7387-B47E-82EC3CCD6E99}"/>
              </a:ext>
            </a:extLst>
          </p:cNvPr>
          <p:cNvSpPr/>
          <p:nvPr/>
        </p:nvSpPr>
        <p:spPr>
          <a:xfrm>
            <a:off x="3339367" y="2261140"/>
            <a:ext cx="429854" cy="4298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FAE3A81-055D-C032-0BC9-FD4E80F102B2}"/>
              </a:ext>
            </a:extLst>
          </p:cNvPr>
          <p:cNvSpPr/>
          <p:nvPr/>
        </p:nvSpPr>
        <p:spPr>
          <a:xfrm>
            <a:off x="4015252" y="2320511"/>
            <a:ext cx="1405835" cy="361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C62FBD4-A883-576D-8B47-F1C43E3A053F}"/>
              </a:ext>
            </a:extLst>
          </p:cNvPr>
          <p:cNvSpPr/>
          <p:nvPr/>
        </p:nvSpPr>
        <p:spPr>
          <a:xfrm>
            <a:off x="3336444" y="2868108"/>
            <a:ext cx="1983833" cy="638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76EAD32-9758-41F0-C864-8A5DC65C8541}"/>
              </a:ext>
            </a:extLst>
          </p:cNvPr>
          <p:cNvSpPr txBox="1"/>
          <p:nvPr/>
        </p:nvSpPr>
        <p:spPr>
          <a:xfrm>
            <a:off x="3855198" y="2975836"/>
            <a:ext cx="80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아이템 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설명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AEBEE52-F51C-63B7-8CAB-CE214BEDD081}"/>
              </a:ext>
            </a:extLst>
          </p:cNvPr>
          <p:cNvSpPr txBox="1"/>
          <p:nvPr/>
        </p:nvSpPr>
        <p:spPr>
          <a:xfrm>
            <a:off x="4273418" y="2364680"/>
            <a:ext cx="882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아이템 </a:t>
            </a:r>
            <a:r>
              <a:rPr lang="ko-KR" altLang="en-US" sz="1000" b="1" dirty="0"/>
              <a:t>이름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C88FE1D-67F9-6712-11CE-D4FD3B2ACCE5}"/>
              </a:ext>
            </a:extLst>
          </p:cNvPr>
          <p:cNvSpPr txBox="1"/>
          <p:nvPr/>
        </p:nvSpPr>
        <p:spPr>
          <a:xfrm>
            <a:off x="3322141" y="2313011"/>
            <a:ext cx="49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아이템</a:t>
            </a:r>
            <a:endParaRPr lang="en-US" altLang="ko-KR" sz="800" b="1" dirty="0"/>
          </a:p>
          <a:p>
            <a:r>
              <a:rPr lang="ko-KR" altLang="en-US" sz="800" b="1" dirty="0"/>
              <a:t>이미지</a:t>
            </a: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E057CE46-C065-6F1A-06F3-703EBC0CDF07}"/>
              </a:ext>
            </a:extLst>
          </p:cNvPr>
          <p:cNvGrpSpPr/>
          <p:nvPr/>
        </p:nvGrpSpPr>
        <p:grpSpPr>
          <a:xfrm>
            <a:off x="3857805" y="2161269"/>
            <a:ext cx="249133" cy="266654"/>
            <a:chOff x="7380243" y="539751"/>
            <a:chExt cx="400050" cy="428186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32D232E-E165-6ED9-10E9-8690F43AE3D8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ABA9D3F-66A5-F780-C205-80012CBB741F}"/>
                </a:ext>
              </a:extLst>
            </p:cNvPr>
            <p:cNvSpPr txBox="1"/>
            <p:nvPr/>
          </p:nvSpPr>
          <p:spPr>
            <a:xfrm>
              <a:off x="7431056" y="539751"/>
              <a:ext cx="289062" cy="395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0445262-663E-3183-0E1E-F2E900D14D8B}"/>
              </a:ext>
            </a:extLst>
          </p:cNvPr>
          <p:cNvSpPr/>
          <p:nvPr/>
        </p:nvSpPr>
        <p:spPr>
          <a:xfrm>
            <a:off x="3300064" y="2823684"/>
            <a:ext cx="2070228" cy="719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A6974BD-C9E7-DF6B-56BF-8EDBC72EA644}"/>
              </a:ext>
            </a:extLst>
          </p:cNvPr>
          <p:cNvGrpSpPr/>
          <p:nvPr/>
        </p:nvGrpSpPr>
        <p:grpSpPr>
          <a:xfrm>
            <a:off x="3152355" y="2697778"/>
            <a:ext cx="298487" cy="254356"/>
            <a:chOff x="7338239" y="559498"/>
            <a:chExt cx="479301" cy="408439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F9CE099F-86B0-1405-650D-7CF7D3E05549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D03E3A9-82EC-2F9B-4D9A-6193AF05AB8F}"/>
                </a:ext>
              </a:extLst>
            </p:cNvPr>
            <p:cNvSpPr txBox="1"/>
            <p:nvPr/>
          </p:nvSpPr>
          <p:spPr>
            <a:xfrm>
              <a:off x="7338239" y="559498"/>
              <a:ext cx="479301" cy="395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852EA65-18AE-DCB1-3AA7-DD9A59C21F22}"/>
              </a:ext>
            </a:extLst>
          </p:cNvPr>
          <p:cNvGrpSpPr/>
          <p:nvPr/>
        </p:nvGrpSpPr>
        <p:grpSpPr>
          <a:xfrm>
            <a:off x="5463541" y="1888268"/>
            <a:ext cx="292584" cy="292583"/>
            <a:chOff x="7380243" y="567887"/>
            <a:chExt cx="400050" cy="40005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85C5D18-7990-A00C-276C-638AD79D5A4E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DA48F7-A5E0-B5D3-C0FB-C12881B04896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CCA6517E-0F53-A418-459D-B2A660F6C5DC}"/>
              </a:ext>
            </a:extLst>
          </p:cNvPr>
          <p:cNvGrpSpPr/>
          <p:nvPr/>
        </p:nvGrpSpPr>
        <p:grpSpPr>
          <a:xfrm>
            <a:off x="3177033" y="2133229"/>
            <a:ext cx="249133" cy="254598"/>
            <a:chOff x="7380243" y="559110"/>
            <a:chExt cx="400050" cy="408827"/>
          </a:xfrm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BE61F3C4-C07A-20CF-9705-125608AB05CD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03B2027-832C-8249-7923-9E9063A187D5}"/>
                </a:ext>
              </a:extLst>
            </p:cNvPr>
            <p:cNvSpPr txBox="1"/>
            <p:nvPr/>
          </p:nvSpPr>
          <p:spPr>
            <a:xfrm>
              <a:off x="7430701" y="559110"/>
              <a:ext cx="289062" cy="395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A708217-F684-5A49-9BBF-C128B21D8FE3}"/>
              </a:ext>
            </a:extLst>
          </p:cNvPr>
          <p:cNvSpPr/>
          <p:nvPr/>
        </p:nvSpPr>
        <p:spPr>
          <a:xfrm>
            <a:off x="3205759" y="3744336"/>
            <a:ext cx="1100724" cy="692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25A7BBC3-D0E0-1433-0D13-9731A5923E36}"/>
              </a:ext>
            </a:extLst>
          </p:cNvPr>
          <p:cNvGrpSpPr/>
          <p:nvPr/>
        </p:nvGrpSpPr>
        <p:grpSpPr>
          <a:xfrm>
            <a:off x="3058050" y="3618430"/>
            <a:ext cx="298487" cy="254356"/>
            <a:chOff x="7338239" y="559498"/>
            <a:chExt cx="479301" cy="408439"/>
          </a:xfrm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81AB579-AF52-F1B1-33B1-D03C8BE9FCDE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FA39BCB-4F64-E8A0-F60C-D7DC1BB69135}"/>
                </a:ext>
              </a:extLst>
            </p:cNvPr>
            <p:cNvSpPr txBox="1"/>
            <p:nvPr/>
          </p:nvSpPr>
          <p:spPr>
            <a:xfrm>
              <a:off x="7338239" y="559498"/>
              <a:ext cx="479301" cy="395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86D00C1-C5E3-F472-34FE-F569FE195B43}"/>
              </a:ext>
            </a:extLst>
          </p:cNvPr>
          <p:cNvSpPr/>
          <p:nvPr/>
        </p:nvSpPr>
        <p:spPr>
          <a:xfrm>
            <a:off x="4430912" y="3739310"/>
            <a:ext cx="1100724" cy="692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6DCDFCE3-0665-74E7-01B9-5375F3C6EB50}"/>
              </a:ext>
            </a:extLst>
          </p:cNvPr>
          <p:cNvGrpSpPr/>
          <p:nvPr/>
        </p:nvGrpSpPr>
        <p:grpSpPr>
          <a:xfrm>
            <a:off x="4259049" y="3614120"/>
            <a:ext cx="345013" cy="253639"/>
            <a:chOff x="7299453" y="560649"/>
            <a:chExt cx="554011" cy="407288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B8A3740-64A0-EA9B-AB88-756879B6EECD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537C7EC-0E67-55BC-448D-02B15691351A}"/>
                </a:ext>
              </a:extLst>
            </p:cNvPr>
            <p:cNvSpPr txBox="1"/>
            <p:nvPr/>
          </p:nvSpPr>
          <p:spPr>
            <a:xfrm>
              <a:off x="7299453" y="560649"/>
              <a:ext cx="554011" cy="395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7541DF4-C2A4-DC87-A606-DF6FF9366868}"/>
              </a:ext>
            </a:extLst>
          </p:cNvPr>
          <p:cNvSpPr/>
          <p:nvPr/>
        </p:nvSpPr>
        <p:spPr>
          <a:xfrm>
            <a:off x="1731846" y="2101121"/>
            <a:ext cx="747800" cy="766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831C69B-10B1-9259-C271-1035E6BFE05A}"/>
              </a:ext>
            </a:extLst>
          </p:cNvPr>
          <p:cNvGrpSpPr/>
          <p:nvPr/>
        </p:nvGrpSpPr>
        <p:grpSpPr>
          <a:xfrm>
            <a:off x="1600929" y="2003744"/>
            <a:ext cx="249133" cy="254598"/>
            <a:chOff x="7380243" y="559110"/>
            <a:chExt cx="400050" cy="408827"/>
          </a:xfrm>
        </p:grpSpPr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3CAAA796-546F-A122-60C9-364918FC427F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0DE3DC2-F2D4-5145-CC7A-F93746AE00CD}"/>
                </a:ext>
              </a:extLst>
            </p:cNvPr>
            <p:cNvSpPr txBox="1"/>
            <p:nvPr/>
          </p:nvSpPr>
          <p:spPr>
            <a:xfrm>
              <a:off x="7430701" y="559110"/>
              <a:ext cx="289062" cy="395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6A719DD9-EF6A-446E-EFCF-B65FC53F994E}"/>
              </a:ext>
            </a:extLst>
          </p:cNvPr>
          <p:cNvSpPr/>
          <p:nvPr/>
        </p:nvSpPr>
        <p:spPr>
          <a:xfrm>
            <a:off x="1717533" y="3751599"/>
            <a:ext cx="747800" cy="766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6BFF907C-ADA0-E49D-72F9-FF5D7327A1BE}"/>
              </a:ext>
            </a:extLst>
          </p:cNvPr>
          <p:cNvGrpSpPr/>
          <p:nvPr/>
        </p:nvGrpSpPr>
        <p:grpSpPr>
          <a:xfrm>
            <a:off x="1586616" y="3654222"/>
            <a:ext cx="249133" cy="254598"/>
            <a:chOff x="7380243" y="559110"/>
            <a:chExt cx="400050" cy="408827"/>
          </a:xfrm>
        </p:grpSpPr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E51A11BE-C958-8F90-3BD6-787BC48BA32A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8D24CC5-9D38-7879-9B1D-8B956DEFCB81}"/>
                </a:ext>
              </a:extLst>
            </p:cNvPr>
            <p:cNvSpPr txBox="1"/>
            <p:nvPr/>
          </p:nvSpPr>
          <p:spPr>
            <a:xfrm>
              <a:off x="7430701" y="559110"/>
              <a:ext cx="289062" cy="395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sp>
        <p:nvSpPr>
          <p:cNvPr id="189" name="타원 188">
            <a:extLst>
              <a:ext uri="{FF2B5EF4-FFF2-40B4-BE49-F238E27FC236}">
                <a16:creationId xmlns:a16="http://schemas.microsoft.com/office/drawing/2014/main" id="{05D2AC80-2880-68F8-7367-CD0167F5D6D0}"/>
              </a:ext>
            </a:extLst>
          </p:cNvPr>
          <p:cNvSpPr/>
          <p:nvPr/>
        </p:nvSpPr>
        <p:spPr>
          <a:xfrm>
            <a:off x="1727775" y="3761188"/>
            <a:ext cx="723466" cy="7486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0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652</Words>
  <Application>Microsoft Office PowerPoint</Application>
  <PresentationFormat>와이드스크린</PresentationFormat>
  <Paragraphs>240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강성욱</dc:creator>
  <cp:lastModifiedBy>강성욱</cp:lastModifiedBy>
  <cp:revision>95</cp:revision>
  <dcterms:created xsi:type="dcterms:W3CDTF">2023-02-18T06:56:44Z</dcterms:created>
  <dcterms:modified xsi:type="dcterms:W3CDTF">2023-02-18T10:56:27Z</dcterms:modified>
</cp:coreProperties>
</file>