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0" r:id="rId8"/>
    <p:sldId id="261" r:id="rId9"/>
    <p:sldId id="262" r:id="rId10"/>
    <p:sldId id="265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42519E0-3D6A-429F-8E38-4DD3E50E786D}">
          <p14:sldIdLst>
            <p14:sldId id="256"/>
            <p14:sldId id="257"/>
            <p14:sldId id="258"/>
            <p14:sldId id="259"/>
            <p14:sldId id="267"/>
            <p14:sldId id="266"/>
            <p14:sldId id="260"/>
            <p14:sldId id="261"/>
            <p14:sldId id="262"/>
            <p14:sldId id="265"/>
            <p14:sldId id="263"/>
            <p14:sldId id="264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5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1A6BA-D8FE-AC30-A5DC-173F912ED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C5B710-5554-FA92-1CAC-877CE9DDF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606C1-8121-A100-2667-785A3E2A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486E-1548-4197-9882-5144CFC0AEDA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C19DB-5705-8C1E-46A5-8405A368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42F8B-2A03-D585-3EC8-42E3236D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B07B-F66D-4D07-91FD-B5BEDB203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42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0B82B-71D6-9457-8CF6-D0EA4353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017FBC-87D6-DF10-5C2B-754CB6F6A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DA27D-A644-03F8-7B51-94A742DD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486E-1548-4197-9882-5144CFC0AEDA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58EEF-3A82-8CE8-8F8A-41F9B44A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2624B-8504-5E82-BEAD-0655EB92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B07B-F66D-4D07-91FD-B5BEDB203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88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01B0C3-D696-3F0F-FAA2-1A89801BC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C87171-F0F0-F016-E875-D41F1E264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B0C91-1CD2-4AC5-B6E8-FFC547E9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486E-1548-4197-9882-5144CFC0AEDA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E3F3C-34BE-65BC-3136-583933F1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F115C-943A-EF04-1A56-A8593FF4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B07B-F66D-4D07-91FD-B5BEDB203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22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2D274-FB37-57AC-D7C4-B25EE992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32A6B-42B3-B674-147D-8536247D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BCBFB-FCE5-ED79-0993-D0F3D03F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486E-1548-4197-9882-5144CFC0AEDA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C4E98-889F-0434-B663-9547C5E9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6831A-0597-091E-3C4A-A1D156C1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B07B-F66D-4D07-91FD-B5BEDB203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5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28898-42CC-7A06-D21B-C2193CE2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BF780D-3DAF-8D74-386D-64A574BB0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B9ABB-7AB1-EFDB-9B11-62FFEAA3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486E-1548-4197-9882-5144CFC0AEDA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A5B6A-06E6-6844-BBCF-FF072A27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DEEB7-B65A-19E7-389E-25FC8A6D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B07B-F66D-4D07-91FD-B5BEDB203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89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E674-C445-ACBF-10DC-0D9E592F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7168EF-39D6-546C-5628-BD684AB30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57B48D-0436-2399-928C-D0AFED344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93C47D-C2D0-E72F-D8E7-3D8725CA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486E-1548-4197-9882-5144CFC0AEDA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27A11-5379-A128-C023-F11BBEA1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6F5FC-F75C-A0AB-76C1-35D9FDEE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B07B-F66D-4D07-91FD-B5BEDB203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84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E0B8B-51E8-D8BC-2FD4-B3AC7FD6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FA8BFB-8729-2ABF-899B-79671BAD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F07686-8875-0D97-ECA5-376E6D465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A4FD9-F958-8B3A-5C51-61B9594EA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1004D6-1150-DDC5-B0A3-5F5B45705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5D4185-A79A-6D0A-21FD-59BADC92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486E-1548-4197-9882-5144CFC0AEDA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73246-9AB7-5E7B-9397-217980FF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9344A9-AC6E-4226-ECFA-40DDF78C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B07B-F66D-4D07-91FD-B5BEDB203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1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BB833-1E02-FAD1-F270-8738E13D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560157-BB48-7FDD-74FB-ECF551AA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486E-1548-4197-9882-5144CFC0AEDA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9ADB6B-A359-FAB3-FF38-1DCB93DC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89A3C0-679E-B5F3-6A6A-BDD47F5F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B07B-F66D-4D07-91FD-B5BEDB203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70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0515DC-CE35-C0F2-5911-D0F2A077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486E-1548-4197-9882-5144CFC0AEDA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09BDAB-9E36-04F1-2119-F9F67708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F8F067-20FE-CA01-B259-CD028D70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B07B-F66D-4D07-91FD-B5BEDB203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0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EE837-72D0-27D2-23FA-0F675887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15770-3650-ECA4-F144-710A5FA0A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0BEC3C-9E6E-1B45-3C7C-3130E5C3D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212B1B-02BD-2A07-0353-1EDF7C86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486E-1548-4197-9882-5144CFC0AEDA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CE1D7-B67D-7922-95A3-EAADCD10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5078C3-0160-0CB8-8BE6-C983D856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B07B-F66D-4D07-91FD-B5BEDB203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93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49DD8-897B-64B5-8E43-F8DCD2F7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081E57-F474-A4BD-0CF6-C81187716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54DD08-A942-6465-A276-596D27D79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C2822C-7473-449A-A8D9-8BEF273E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486E-1548-4197-9882-5144CFC0AEDA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71667B-3475-3316-B378-C2F95460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1917E3-B243-07E3-5AF9-62A32C37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B07B-F66D-4D07-91FD-B5BEDB203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2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E9E04A-E563-0AD6-C422-08227E41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7D63EE-A1F0-4512-FA41-D28FBB5E1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00E48-40AA-3685-EE39-23E7670F1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486E-1548-4197-9882-5144CFC0AEDA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54102-522F-5C74-3C43-69C4E4F1D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D22B9-4E83-12F2-CBEB-50C3182B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B07B-F66D-4D07-91FD-B5BEDB203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98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10D8A-56BC-B33C-4A7C-6E3E930F5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TRASHES </a:t>
            </a:r>
            <a:r>
              <a:rPr lang="ko-KR" altLang="en-US" dirty="0"/>
              <a:t>시스템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D4365C-7669-85E7-C885-95A8A8EC2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19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0FCB7-9544-0BF5-7DA4-4D5F05C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몬스터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93CA9-C3A1-60D6-0DBE-F29A5C4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1" y="1769944"/>
            <a:ext cx="5564736" cy="392155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dirty="0"/>
              <a:t>룸에 접속하면 이미 해당 룸에 접속한 사용자들의 이름이 표시되어야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채팅창을 통해 소통 할 수 있어야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그리고 룸 나가기 버튼을 통해 로비로 되돌아 갈 수 있어야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룸을 만든 사용자는 해당 룸의 인원수가 다 찼다면</a:t>
            </a:r>
            <a:r>
              <a:rPr lang="en-US" altLang="ko-KR" sz="1400" dirty="0"/>
              <a:t>, </a:t>
            </a:r>
            <a:r>
              <a:rPr lang="ko-KR" altLang="en-US" sz="1400" dirty="0"/>
              <a:t>게임 시작 버튼을 눌러 게임을 시작 할 수 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추가되면 좋은 점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1. </a:t>
            </a:r>
            <a:r>
              <a:rPr lang="ko-KR" altLang="en-US" sz="1400" dirty="0"/>
              <a:t>해당 룸에 이름이 표시되는 것이 아닌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어몽어스나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구스구스덕과</a:t>
            </a:r>
            <a:r>
              <a:rPr lang="ko-KR" altLang="en-US" sz="1400" dirty="0"/>
              <a:t> 같은 게임같이 플레이어가 직접 움직일 수 있도록 하는 점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2. </a:t>
            </a:r>
            <a:r>
              <a:rPr lang="ko-KR" altLang="en-US" sz="1400" dirty="0"/>
              <a:t>룸을 만든 사용자가 원하는 사용자를 룸에서 추방 시킬 수 있도록 하는 것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E613D-453D-7250-2652-348D983C3735}"/>
              </a:ext>
            </a:extLst>
          </p:cNvPr>
          <p:cNvSpPr txBox="1"/>
          <p:nvPr/>
        </p:nvSpPr>
        <p:spPr>
          <a:xfrm>
            <a:off x="8408095" y="532216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 룸 사진</a:t>
            </a:r>
          </a:p>
        </p:txBody>
      </p:sp>
      <p:pic>
        <p:nvPicPr>
          <p:cNvPr id="5" name="그림 4" descr="텍스트, 스크린샷, 전자제품, 소프트웨어이(가) 표시된 사진&#10;&#10;자동 생성된 설명">
            <a:extLst>
              <a:ext uri="{FF2B5EF4-FFF2-40B4-BE49-F238E27FC236}">
                <a16:creationId xmlns:a16="http://schemas.microsoft.com/office/drawing/2014/main" id="{E97534B4-86E9-39B4-FE8A-903175B68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86" y="1474183"/>
            <a:ext cx="5932943" cy="36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4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0FCB7-9544-0BF5-7DA4-4D5F05C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열쇠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93CA9-C3A1-60D6-0DBE-F29A5C4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1" y="1769944"/>
            <a:ext cx="5564736" cy="392155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dirty="0"/>
              <a:t>룸에 접속하면 이미 해당 룸에 접속한 사용자들의 이름이 표시되어야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채팅창을 통해 소통 할 수 있어야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그리고 룸 나가기 버튼을 통해 로비로 되돌아 갈 수 있어야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룸을 만든 사용자는 해당 룸의 인원수가 다 찼다면</a:t>
            </a:r>
            <a:r>
              <a:rPr lang="en-US" altLang="ko-KR" sz="1400" dirty="0"/>
              <a:t>, </a:t>
            </a:r>
            <a:r>
              <a:rPr lang="ko-KR" altLang="en-US" sz="1400" dirty="0"/>
              <a:t>게임 시작 버튼을 눌러 게임을 시작 할 수 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추가되면 좋은 점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1. </a:t>
            </a:r>
            <a:r>
              <a:rPr lang="ko-KR" altLang="en-US" sz="1400" dirty="0"/>
              <a:t>해당 룸에 이름이 표시되는 것이 아닌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어몽어스나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구스구스덕과</a:t>
            </a:r>
            <a:r>
              <a:rPr lang="ko-KR" altLang="en-US" sz="1400" dirty="0"/>
              <a:t> 같은 게임같이 플레이어가 직접 움직일 수 있도록 하는 점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2. </a:t>
            </a:r>
            <a:r>
              <a:rPr lang="ko-KR" altLang="en-US" sz="1400" dirty="0"/>
              <a:t>룸을 만든 사용자가 원하는 사용자를 룸에서 추방 시킬 수 있도록 하는 것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E613D-453D-7250-2652-348D983C3735}"/>
              </a:ext>
            </a:extLst>
          </p:cNvPr>
          <p:cNvSpPr txBox="1"/>
          <p:nvPr/>
        </p:nvSpPr>
        <p:spPr>
          <a:xfrm>
            <a:off x="8408095" y="532216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 룸 사진</a:t>
            </a:r>
          </a:p>
        </p:txBody>
      </p:sp>
      <p:pic>
        <p:nvPicPr>
          <p:cNvPr id="5" name="그림 4" descr="텍스트, 스크린샷, 전자제품, 소프트웨어이(가) 표시된 사진&#10;&#10;자동 생성된 설명">
            <a:extLst>
              <a:ext uri="{FF2B5EF4-FFF2-40B4-BE49-F238E27FC236}">
                <a16:creationId xmlns:a16="http://schemas.microsoft.com/office/drawing/2014/main" id="{E97534B4-86E9-39B4-FE8A-903175B68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86" y="1474183"/>
            <a:ext cx="5932943" cy="36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57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0FCB7-9544-0BF5-7DA4-4D5F05C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비상탈출구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93CA9-C3A1-60D6-0DBE-F29A5C4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1" y="1769944"/>
            <a:ext cx="5564736" cy="392155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dirty="0"/>
              <a:t>룸에 접속하면 이미 해당 룸에 접속한 사용자들의 이름이 표시되어야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채팅창을 통해 소통 할 수 있어야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그리고 룸 나가기 버튼을 통해 로비로 되돌아 갈 수 있어야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룸을 만든 사용자는 해당 룸의 인원수가 다 찼다면</a:t>
            </a:r>
            <a:r>
              <a:rPr lang="en-US" altLang="ko-KR" sz="1400" dirty="0"/>
              <a:t>, </a:t>
            </a:r>
            <a:r>
              <a:rPr lang="ko-KR" altLang="en-US" sz="1400" dirty="0"/>
              <a:t>게임 시작 버튼을 눌러 게임을 시작 할 수 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추가되면 좋은 점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1. </a:t>
            </a:r>
            <a:r>
              <a:rPr lang="ko-KR" altLang="en-US" sz="1400" dirty="0"/>
              <a:t>해당 룸에 이름이 표시되는 것이 아닌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어몽어스나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구스구스덕과</a:t>
            </a:r>
            <a:r>
              <a:rPr lang="ko-KR" altLang="en-US" sz="1400" dirty="0"/>
              <a:t> 같은 게임같이 플레이어가 직접 움직일 수 있도록 하는 점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2. </a:t>
            </a:r>
            <a:r>
              <a:rPr lang="ko-KR" altLang="en-US" sz="1400" dirty="0"/>
              <a:t>룸을 만든 사용자가 원하는 사용자를 룸에서 추방 시킬 수 있도록 하는 것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E613D-453D-7250-2652-348D983C3735}"/>
              </a:ext>
            </a:extLst>
          </p:cNvPr>
          <p:cNvSpPr txBox="1"/>
          <p:nvPr/>
        </p:nvSpPr>
        <p:spPr>
          <a:xfrm>
            <a:off x="8408095" y="532216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 룸 사진</a:t>
            </a:r>
          </a:p>
        </p:txBody>
      </p:sp>
      <p:pic>
        <p:nvPicPr>
          <p:cNvPr id="5" name="그림 4" descr="텍스트, 스크린샷, 전자제품, 소프트웨어이(가) 표시된 사진&#10;&#10;자동 생성된 설명">
            <a:extLst>
              <a:ext uri="{FF2B5EF4-FFF2-40B4-BE49-F238E27FC236}">
                <a16:creationId xmlns:a16="http://schemas.microsoft.com/office/drawing/2014/main" id="{E97534B4-86E9-39B4-FE8A-903175B68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86" y="1474183"/>
            <a:ext cx="5932943" cy="36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34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0FCB7-9544-0BF5-7DA4-4D5F05C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플로우차트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93CA9-C3A1-60D6-0DBE-F29A5C4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1" y="1769944"/>
            <a:ext cx="5564736" cy="392155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dirty="0"/>
              <a:t>룸에 접속하면 이미 해당 룸에 접속한 사용자들의 이름이 표시되어야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채팅창을 통해 소통 할 수 있어야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그리고 룸 나가기 버튼을 통해 로비로 되돌아 갈 수 있어야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룸을 만든 사용자는 해당 룸의 인원수가 다 찼다면</a:t>
            </a:r>
            <a:r>
              <a:rPr lang="en-US" altLang="ko-KR" sz="1400" dirty="0"/>
              <a:t>, </a:t>
            </a:r>
            <a:r>
              <a:rPr lang="ko-KR" altLang="en-US" sz="1400" dirty="0"/>
              <a:t>게임 시작 버튼을 눌러 게임을 시작 할 수 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추가되면 좋은 점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1. </a:t>
            </a:r>
            <a:r>
              <a:rPr lang="ko-KR" altLang="en-US" sz="1400" dirty="0"/>
              <a:t>해당 룸에 이름이 표시되는 것이 아닌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어몽어스나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구스구스덕과</a:t>
            </a:r>
            <a:r>
              <a:rPr lang="ko-KR" altLang="en-US" sz="1400" dirty="0"/>
              <a:t> 같은 게임같이 플레이어가 직접 움직일 수 있도록 하는 점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2. </a:t>
            </a:r>
            <a:r>
              <a:rPr lang="ko-KR" altLang="en-US" sz="1400" dirty="0"/>
              <a:t>룸을 만든 사용자가 원하는 사용자를 룸에서 추방 시킬 수 있도록 하는 것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E613D-453D-7250-2652-348D983C3735}"/>
              </a:ext>
            </a:extLst>
          </p:cNvPr>
          <p:cNvSpPr txBox="1"/>
          <p:nvPr/>
        </p:nvSpPr>
        <p:spPr>
          <a:xfrm>
            <a:off x="8408095" y="532216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 룸 사진</a:t>
            </a:r>
          </a:p>
        </p:txBody>
      </p:sp>
      <p:pic>
        <p:nvPicPr>
          <p:cNvPr id="5" name="그림 4" descr="텍스트, 스크린샷, 전자제품, 소프트웨어이(가) 표시된 사진&#10;&#10;자동 생성된 설명">
            <a:extLst>
              <a:ext uri="{FF2B5EF4-FFF2-40B4-BE49-F238E27FC236}">
                <a16:creationId xmlns:a16="http://schemas.microsoft.com/office/drawing/2014/main" id="{E97534B4-86E9-39B4-FE8A-903175B68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86" y="1474183"/>
            <a:ext cx="5932943" cy="36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4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0FCB7-9544-0BF5-7DA4-4D5F05C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93CA9-C3A1-60D6-0DBE-F29A5C4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1" y="999858"/>
            <a:ext cx="5564736" cy="5742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게임 시작 후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사용자는 게임 시작을 위한 룸을 만들 수 있어야 하며</a:t>
            </a:r>
            <a:r>
              <a:rPr lang="en-US" altLang="ko-KR" sz="1200" dirty="0"/>
              <a:t>, </a:t>
            </a:r>
            <a:r>
              <a:rPr lang="ko-KR" altLang="en-US" sz="1200" dirty="0"/>
              <a:t>참가 할 수 있어야 한다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기본적으로 필요한 설정 요소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닉네임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룸을 만들 때 필요한 초기 설정 요소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룸 이름 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추가적으로 있으면 좋은 설정 요소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비밀번호</a:t>
            </a:r>
            <a:r>
              <a:rPr lang="en-US" altLang="ko-KR" sz="1200" dirty="0"/>
              <a:t> -&gt; </a:t>
            </a:r>
            <a:r>
              <a:rPr lang="ko-KR" altLang="en-US" sz="1200" dirty="0"/>
              <a:t>원하는 사용자들끼리 게임을 이용 할 수 있도록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사용자가 룸에 참가하기 위해서 필요한 요소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룸 리스트를 통해 현재 생성된 룸 목록을 보여줄 수 있어야 한다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200" dirty="0"/>
              <a:t>룸 리스트에 있는 각 룸들은 룸 이름</a:t>
            </a:r>
            <a:r>
              <a:rPr lang="en-US" altLang="ko-KR" sz="1200" dirty="0"/>
              <a:t>, </a:t>
            </a:r>
            <a:r>
              <a:rPr lang="ko-KR" altLang="en-US" sz="1200" dirty="0"/>
              <a:t>현재 룸에 참가한 플레이어 수를 보여줘야 한다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200" dirty="0"/>
              <a:t>기본적으로 필요한</a:t>
            </a:r>
            <a:r>
              <a:rPr lang="en-US" altLang="ko-KR" sz="1200" dirty="0"/>
              <a:t> </a:t>
            </a:r>
            <a:r>
              <a:rPr lang="ko-KR" altLang="en-US" sz="1200" dirty="0"/>
              <a:t>기능</a:t>
            </a:r>
            <a:endParaRPr lang="en-US" altLang="ko-KR" sz="1200" dirty="0"/>
          </a:p>
          <a:p>
            <a:pPr>
              <a:buAutoNum type="arabicPeriod"/>
            </a:pPr>
            <a:r>
              <a:rPr lang="ko-KR" altLang="en-US" sz="1200" dirty="0"/>
              <a:t>닉네임을 설정할 수 있는 입력 칸</a:t>
            </a:r>
            <a:endParaRPr lang="en-US" altLang="ko-KR" sz="1200" dirty="0"/>
          </a:p>
          <a:p>
            <a:pPr>
              <a:buAutoNum type="arabicPeriod"/>
            </a:pPr>
            <a:r>
              <a:rPr lang="ko-KR" altLang="en-US" sz="1200" dirty="0"/>
              <a:t>룸 만들기 버튼</a:t>
            </a:r>
            <a:endParaRPr lang="en-US" altLang="ko-KR" sz="1200" dirty="0"/>
          </a:p>
          <a:p>
            <a:pPr>
              <a:buAutoNum type="arabicPeriod"/>
            </a:pPr>
            <a:r>
              <a:rPr lang="ko-KR" altLang="en-US" sz="1200" dirty="0"/>
              <a:t>표시된 룸 리스트에서 룸을 클릭 </a:t>
            </a:r>
            <a:r>
              <a:rPr lang="ko-KR" altLang="en-US" sz="1200" dirty="0" err="1"/>
              <a:t>했을때</a:t>
            </a:r>
            <a:r>
              <a:rPr lang="ko-KR" altLang="en-US" sz="1200" dirty="0"/>
              <a:t> 인원이 다 차지 않았다면 해당 룸에 들어갈 수 있도록</a:t>
            </a:r>
            <a:endParaRPr lang="en-US" altLang="ko-KR" sz="1200" dirty="0"/>
          </a:p>
          <a:p>
            <a:pPr>
              <a:buAutoNum type="arabicPeriod"/>
            </a:pPr>
            <a:endParaRPr lang="en-US" altLang="ko-KR" sz="1200" dirty="0"/>
          </a:p>
          <a:p>
            <a:pPr>
              <a:buAutoNum type="arabicPeriod"/>
            </a:pPr>
            <a:endParaRPr lang="ko-KR" altLang="en-US" sz="1200" dirty="0"/>
          </a:p>
        </p:txBody>
      </p:sp>
      <p:pic>
        <p:nvPicPr>
          <p:cNvPr id="6" name="그림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D4A9309F-7387-807C-A7BA-A5680CAD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03" y="3145777"/>
            <a:ext cx="4960217" cy="3124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AE613D-453D-7250-2652-348D983C3735}"/>
              </a:ext>
            </a:extLst>
          </p:cNvPr>
          <p:cNvSpPr txBox="1"/>
          <p:nvPr/>
        </p:nvSpPr>
        <p:spPr>
          <a:xfrm>
            <a:off x="8536281" y="6299141"/>
            <a:ext cx="176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예시 로비 </a:t>
            </a:r>
            <a:r>
              <a:rPr lang="ko-KR" altLang="en-US" dirty="0"/>
              <a:t>사진</a:t>
            </a:r>
          </a:p>
        </p:txBody>
      </p:sp>
      <p:pic>
        <p:nvPicPr>
          <p:cNvPr id="10" name="그림 9" descr="스크린샷, 텍스트, 마조렐 블루이(가) 표시된 사진&#10;&#10;자동 생성된 설명">
            <a:extLst>
              <a:ext uri="{FF2B5EF4-FFF2-40B4-BE49-F238E27FC236}">
                <a16:creationId xmlns:a16="http://schemas.microsoft.com/office/drawing/2014/main" id="{17F1120E-6E9F-FCD0-AF3F-FB9124397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242" y="189527"/>
            <a:ext cx="3814006" cy="301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6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0FCB7-9544-0BF5-7DA4-4D5F05C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93CA9-C3A1-60D6-0DBE-F29A5C4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1" y="1769944"/>
            <a:ext cx="5564736" cy="4827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룸에 접속하면 이미 해당 룸에 접속한 사용자들의 이름이 표시되어야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채팅창을 통해 소통 할 수 있어야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그리고 룸 나가기 버튼을 통해 로비로 되돌아 갈 수 있어야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룸을 만든 사용자는 해당 룸의 인원수가 다 찼다면</a:t>
            </a:r>
            <a:r>
              <a:rPr lang="en-US" altLang="ko-KR" sz="1400" dirty="0"/>
              <a:t>, </a:t>
            </a:r>
            <a:r>
              <a:rPr lang="ko-KR" altLang="en-US" sz="1400" dirty="0"/>
              <a:t>게임 시작 버튼을 눌러 게임을 시작 할 수 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추가되면 좋은 점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해당 룸에 이름이 표시되는 것이 아닌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어몽어스나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구스구스덕과</a:t>
            </a:r>
            <a:r>
              <a:rPr lang="ko-KR" altLang="en-US" sz="1400" dirty="0"/>
              <a:t> 같은 게임같이 플레이어가 직접 움직일 수 있도록 하는 점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-&gt; </a:t>
            </a:r>
            <a:r>
              <a:rPr lang="ko-KR" altLang="en-US" sz="1400" dirty="0"/>
              <a:t>플레이어가 직접 움직이면서 지루하게 느끼지 않도록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2. </a:t>
            </a:r>
            <a:r>
              <a:rPr lang="ko-KR" altLang="en-US" sz="1400" dirty="0"/>
              <a:t>룸을 만든 사용자가 원하는 사용자를 룸에서 추방 시킬 수 있도록 하는 것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-&gt; </a:t>
            </a:r>
            <a:r>
              <a:rPr lang="ko-KR" altLang="en-US" sz="1400" dirty="0"/>
              <a:t>전에 만났을 때 싸웠거나 채팅을 통해 악질 행동을 하는 사용자를 내보 낼 수 있도록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E613D-453D-7250-2652-348D983C3735}"/>
              </a:ext>
            </a:extLst>
          </p:cNvPr>
          <p:cNvSpPr txBox="1"/>
          <p:nvPr/>
        </p:nvSpPr>
        <p:spPr>
          <a:xfrm>
            <a:off x="8408095" y="532216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 룸 사진</a:t>
            </a:r>
          </a:p>
        </p:txBody>
      </p:sp>
      <p:pic>
        <p:nvPicPr>
          <p:cNvPr id="5" name="그림 4" descr="텍스트, 스크린샷, 전자제품, 소프트웨어이(가) 표시된 사진&#10;&#10;자동 생성된 설명">
            <a:extLst>
              <a:ext uri="{FF2B5EF4-FFF2-40B4-BE49-F238E27FC236}">
                <a16:creationId xmlns:a16="http://schemas.microsoft.com/office/drawing/2014/main" id="{E97534B4-86E9-39B4-FE8A-903175B68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86" y="1474183"/>
            <a:ext cx="5932943" cy="36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1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0FCB7-9544-0BF5-7DA4-4D5F05C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캐릭터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93CA9-C3A1-60D6-0DBE-F29A5C4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1" y="1769944"/>
            <a:ext cx="5564736" cy="392155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dirty="0"/>
              <a:t>룸에 접속하면 이미 해당 룸에 접속한 사용자들의 이름이 표시되어야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채팅창을 통해 소통 할 수 있어야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그리고 룸 나가기 버튼을 통해 로비로 되돌아 갈 수 있어야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룸을 만든 사용자는 해당 룸의 인원수가 다 찼다면</a:t>
            </a:r>
            <a:r>
              <a:rPr lang="en-US" altLang="ko-KR" sz="1400" dirty="0"/>
              <a:t>, </a:t>
            </a:r>
            <a:r>
              <a:rPr lang="ko-KR" altLang="en-US" sz="1400" dirty="0"/>
              <a:t>게임 시작 버튼을 눌러 게임을 시작 할 수 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추가되면 좋은 점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1. </a:t>
            </a:r>
            <a:r>
              <a:rPr lang="ko-KR" altLang="en-US" sz="1400" dirty="0"/>
              <a:t>해당 룸에 이름이 표시되는 것이 아닌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어몽어스나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구스구스덕과</a:t>
            </a:r>
            <a:r>
              <a:rPr lang="ko-KR" altLang="en-US" sz="1400" dirty="0"/>
              <a:t> 같은 게임같이 플레이어가 직접 움직일 수 있도록 하는 점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2. </a:t>
            </a:r>
            <a:r>
              <a:rPr lang="ko-KR" altLang="en-US" sz="1400" dirty="0"/>
              <a:t>룸을 만든 사용자가 원하는 사용자를 룸에서 추방 시킬 수 있도록 하는 것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E613D-453D-7250-2652-348D983C3735}"/>
              </a:ext>
            </a:extLst>
          </p:cNvPr>
          <p:cNvSpPr txBox="1"/>
          <p:nvPr/>
        </p:nvSpPr>
        <p:spPr>
          <a:xfrm>
            <a:off x="8408095" y="532216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 룸 사진</a:t>
            </a:r>
          </a:p>
        </p:txBody>
      </p:sp>
      <p:pic>
        <p:nvPicPr>
          <p:cNvPr id="5" name="그림 4" descr="텍스트, 스크린샷, 전자제품, 소프트웨어이(가) 표시된 사진&#10;&#10;자동 생성된 설명">
            <a:extLst>
              <a:ext uri="{FF2B5EF4-FFF2-40B4-BE49-F238E27FC236}">
                <a16:creationId xmlns:a16="http://schemas.microsoft.com/office/drawing/2014/main" id="{E97534B4-86E9-39B4-FE8A-903175B68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86" y="1474183"/>
            <a:ext cx="5932943" cy="36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0FCB7-9544-0BF5-7DA4-4D5F05C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조작법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93CA9-C3A1-60D6-0DBE-F29A5C4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1" y="1769944"/>
            <a:ext cx="5564736" cy="392155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dirty="0"/>
              <a:t>룸에 접속하면 이미 해당 룸에 접속한 사용자들의 이름이 표시되어야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채팅창을 통해 소통 할 수 있어야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그리고 룸 나가기 버튼을 통해 로비로 되돌아 갈 수 있어야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룸을 만든 사용자는 해당 룸의 인원수가 다 찼다면</a:t>
            </a:r>
            <a:r>
              <a:rPr lang="en-US" altLang="ko-KR" sz="1400" dirty="0"/>
              <a:t>, </a:t>
            </a:r>
            <a:r>
              <a:rPr lang="ko-KR" altLang="en-US" sz="1400" dirty="0"/>
              <a:t>게임 시작 버튼을 눌러 게임을 시작 할 수 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추가되면 좋은 점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1. </a:t>
            </a:r>
            <a:r>
              <a:rPr lang="ko-KR" altLang="en-US" sz="1400" dirty="0"/>
              <a:t>해당 룸에 이름이 표시되는 것이 아닌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어몽어스나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구스구스덕과</a:t>
            </a:r>
            <a:r>
              <a:rPr lang="ko-KR" altLang="en-US" sz="1400" dirty="0"/>
              <a:t> 같은 게임같이 플레이어가 직접 움직일 수 있도록 하는 점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2. </a:t>
            </a:r>
            <a:r>
              <a:rPr lang="ko-KR" altLang="en-US" sz="1400" dirty="0"/>
              <a:t>룸을 만든 사용자가 원하는 사용자를 룸에서 추방 시킬 수 있도록 하는 것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E613D-453D-7250-2652-348D983C3735}"/>
              </a:ext>
            </a:extLst>
          </p:cNvPr>
          <p:cNvSpPr txBox="1"/>
          <p:nvPr/>
        </p:nvSpPr>
        <p:spPr>
          <a:xfrm>
            <a:off x="8408095" y="532216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 룸 사진</a:t>
            </a:r>
          </a:p>
        </p:txBody>
      </p:sp>
      <p:pic>
        <p:nvPicPr>
          <p:cNvPr id="5" name="그림 4" descr="텍스트, 스크린샷, 전자제품, 소프트웨어이(가) 표시된 사진&#10;&#10;자동 생성된 설명">
            <a:extLst>
              <a:ext uri="{FF2B5EF4-FFF2-40B4-BE49-F238E27FC236}">
                <a16:creationId xmlns:a16="http://schemas.microsoft.com/office/drawing/2014/main" id="{E97534B4-86E9-39B4-FE8A-903175B68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86" y="1474183"/>
            <a:ext cx="5932943" cy="36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0FCB7-9544-0BF5-7DA4-4D5F05C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총</a:t>
            </a:r>
            <a:r>
              <a:rPr lang="en-US" altLang="ko-KR" dirty="0"/>
              <a:t> &amp; </a:t>
            </a:r>
            <a:r>
              <a:rPr lang="ko-KR" altLang="en-US" dirty="0"/>
              <a:t>총알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93CA9-C3A1-60D6-0DBE-F29A5C4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1" y="1769944"/>
            <a:ext cx="5564736" cy="392155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dirty="0"/>
              <a:t>룸에 접속하면 이미 해당 룸에 접속한 사용자들의 이름이 표시되어야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채팅창을 통해 소통 할 수 있어야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그리고 룸 나가기 버튼을 통해 로비로 되돌아 갈 수 있어야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룸을 만든 사용자는 해당 룸의 인원수가 다 찼다면</a:t>
            </a:r>
            <a:r>
              <a:rPr lang="en-US" altLang="ko-KR" sz="1400" dirty="0"/>
              <a:t>, </a:t>
            </a:r>
            <a:r>
              <a:rPr lang="ko-KR" altLang="en-US" sz="1400" dirty="0"/>
              <a:t>게임 시작 버튼을 눌러 게임을 시작 할 수 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추가되면 좋은 점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1. </a:t>
            </a:r>
            <a:r>
              <a:rPr lang="ko-KR" altLang="en-US" sz="1400" dirty="0"/>
              <a:t>해당 룸에 이름이 표시되는 것이 아닌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어몽어스나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구스구스덕과</a:t>
            </a:r>
            <a:r>
              <a:rPr lang="ko-KR" altLang="en-US" sz="1400" dirty="0"/>
              <a:t> 같은 게임같이 플레이어가 직접 움직일 수 있도록 하는 점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2. </a:t>
            </a:r>
            <a:r>
              <a:rPr lang="ko-KR" altLang="en-US" sz="1400" dirty="0"/>
              <a:t>룸을 만든 사용자가 원하는 사용자를 룸에서 추방 시킬 수 있도록 하는 것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E613D-453D-7250-2652-348D983C3735}"/>
              </a:ext>
            </a:extLst>
          </p:cNvPr>
          <p:cNvSpPr txBox="1"/>
          <p:nvPr/>
        </p:nvSpPr>
        <p:spPr>
          <a:xfrm>
            <a:off x="8408095" y="532216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 룸 사진</a:t>
            </a:r>
          </a:p>
        </p:txBody>
      </p:sp>
      <p:pic>
        <p:nvPicPr>
          <p:cNvPr id="5" name="그림 4" descr="텍스트, 스크린샷, 전자제품, 소프트웨어이(가) 표시된 사진&#10;&#10;자동 생성된 설명">
            <a:extLst>
              <a:ext uri="{FF2B5EF4-FFF2-40B4-BE49-F238E27FC236}">
                <a16:creationId xmlns:a16="http://schemas.microsoft.com/office/drawing/2014/main" id="{E97534B4-86E9-39B4-FE8A-903175B68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86" y="1474183"/>
            <a:ext cx="5932943" cy="36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1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0FCB7-9544-0BF5-7DA4-4D5F05C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폭탄 목걸이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93CA9-C3A1-60D6-0DBE-F29A5C4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1" y="1769944"/>
            <a:ext cx="5564736" cy="392155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dirty="0"/>
              <a:t>룸에 접속하면 이미 해당 룸에 접속한 사용자들의 이름이 표시되어야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채팅창을 통해 소통 할 수 있어야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그리고 룸 나가기 버튼을 통해 로비로 되돌아 갈 수 있어야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룸을 만든 사용자는 해당 룸의 인원수가 다 찼다면</a:t>
            </a:r>
            <a:r>
              <a:rPr lang="en-US" altLang="ko-KR" sz="1400" dirty="0"/>
              <a:t>, </a:t>
            </a:r>
            <a:r>
              <a:rPr lang="ko-KR" altLang="en-US" sz="1400" dirty="0"/>
              <a:t>게임 시작 버튼을 눌러 게임을 시작 할 수 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추가되면 좋은 점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1. </a:t>
            </a:r>
            <a:r>
              <a:rPr lang="ko-KR" altLang="en-US" sz="1400" dirty="0"/>
              <a:t>해당 룸에 이름이 표시되는 것이 아닌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어몽어스나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구스구스덕과</a:t>
            </a:r>
            <a:r>
              <a:rPr lang="ko-KR" altLang="en-US" sz="1400" dirty="0"/>
              <a:t> 같은 게임같이 플레이어가 직접 움직일 수 있도록 하는 점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2. </a:t>
            </a:r>
            <a:r>
              <a:rPr lang="ko-KR" altLang="en-US" sz="1400" dirty="0"/>
              <a:t>룸을 만든 사용자가 원하는 사용자를 룸에서 추방 시킬 수 있도록 하는 것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E613D-453D-7250-2652-348D983C3735}"/>
              </a:ext>
            </a:extLst>
          </p:cNvPr>
          <p:cNvSpPr txBox="1"/>
          <p:nvPr/>
        </p:nvSpPr>
        <p:spPr>
          <a:xfrm>
            <a:off x="8408095" y="532216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 룸 사진</a:t>
            </a:r>
          </a:p>
        </p:txBody>
      </p:sp>
      <p:pic>
        <p:nvPicPr>
          <p:cNvPr id="5" name="그림 4" descr="텍스트, 스크린샷, 전자제품, 소프트웨어이(가) 표시된 사진&#10;&#10;자동 생성된 설명">
            <a:extLst>
              <a:ext uri="{FF2B5EF4-FFF2-40B4-BE49-F238E27FC236}">
                <a16:creationId xmlns:a16="http://schemas.microsoft.com/office/drawing/2014/main" id="{E97534B4-86E9-39B4-FE8A-903175B68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86" y="1474183"/>
            <a:ext cx="5932943" cy="36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0FCB7-9544-0BF5-7DA4-4D5F05C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상자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93CA9-C3A1-60D6-0DBE-F29A5C4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1" y="1769944"/>
            <a:ext cx="5564736" cy="392155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dirty="0"/>
              <a:t>룸에 접속하면 이미 해당 룸에 접속한 사용자들의 이름이 표시되어야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채팅창을 통해 소통 할 수 있어야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그리고 룸 나가기 버튼을 통해 로비로 되돌아 갈 수 있어야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룸을 만든 사용자는 해당 룸의 인원수가 다 찼다면</a:t>
            </a:r>
            <a:r>
              <a:rPr lang="en-US" altLang="ko-KR" sz="1400" dirty="0"/>
              <a:t>, </a:t>
            </a:r>
            <a:r>
              <a:rPr lang="ko-KR" altLang="en-US" sz="1400" dirty="0"/>
              <a:t>게임 시작 버튼을 눌러 게임을 시작 할 수 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추가되면 좋은 점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1. </a:t>
            </a:r>
            <a:r>
              <a:rPr lang="ko-KR" altLang="en-US" sz="1400" dirty="0"/>
              <a:t>해당 룸에 이름이 표시되는 것이 아닌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어몽어스나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구스구스덕과</a:t>
            </a:r>
            <a:r>
              <a:rPr lang="ko-KR" altLang="en-US" sz="1400" dirty="0"/>
              <a:t> 같은 게임같이 플레이어가 직접 움직일 수 있도록 하는 점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2. </a:t>
            </a:r>
            <a:r>
              <a:rPr lang="ko-KR" altLang="en-US" sz="1400" dirty="0"/>
              <a:t>룸을 만든 사용자가 원하는 사용자를 룸에서 추방 시킬 수 있도록 하는 것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E613D-453D-7250-2652-348D983C3735}"/>
              </a:ext>
            </a:extLst>
          </p:cNvPr>
          <p:cNvSpPr txBox="1"/>
          <p:nvPr/>
        </p:nvSpPr>
        <p:spPr>
          <a:xfrm>
            <a:off x="8408095" y="532216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 룸 사진</a:t>
            </a:r>
          </a:p>
        </p:txBody>
      </p:sp>
      <p:pic>
        <p:nvPicPr>
          <p:cNvPr id="5" name="그림 4" descr="텍스트, 스크린샷, 전자제품, 소프트웨어이(가) 표시된 사진&#10;&#10;자동 생성된 설명">
            <a:extLst>
              <a:ext uri="{FF2B5EF4-FFF2-40B4-BE49-F238E27FC236}">
                <a16:creationId xmlns:a16="http://schemas.microsoft.com/office/drawing/2014/main" id="{E97534B4-86E9-39B4-FE8A-903175B68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86" y="1474183"/>
            <a:ext cx="5932943" cy="36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0FCB7-9544-0BF5-7DA4-4D5F05C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미니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93CA9-C3A1-60D6-0DBE-F29A5C4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1" y="1769944"/>
            <a:ext cx="5564736" cy="392155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dirty="0"/>
              <a:t>룸에 접속하면 이미 해당 룸에 접속한 사용자들의 이름이 표시되어야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채팅창을 통해 소통 할 수 있어야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그리고 룸 나가기 버튼을 통해 로비로 되돌아 갈 수 있어야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룸을 만든 사용자는 해당 룸의 인원수가 다 찼다면</a:t>
            </a:r>
            <a:r>
              <a:rPr lang="en-US" altLang="ko-KR" sz="1400" dirty="0"/>
              <a:t>, </a:t>
            </a:r>
            <a:r>
              <a:rPr lang="ko-KR" altLang="en-US" sz="1400" dirty="0"/>
              <a:t>게임 시작 버튼을 눌러 게임을 시작 할 수 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추가되면 좋은 점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1. </a:t>
            </a:r>
            <a:r>
              <a:rPr lang="ko-KR" altLang="en-US" sz="1400" dirty="0"/>
              <a:t>해당 룸에 이름이 표시되는 것이 아닌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어몽어스나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구스구스덕과</a:t>
            </a:r>
            <a:r>
              <a:rPr lang="ko-KR" altLang="en-US" sz="1400" dirty="0"/>
              <a:t> 같은 게임같이 플레이어가 직접 움직일 수 있도록 하는 점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2. </a:t>
            </a:r>
            <a:r>
              <a:rPr lang="ko-KR" altLang="en-US" sz="1400" dirty="0"/>
              <a:t>룸을 만든 사용자가 원하는 사용자를 룸에서 추방 시킬 수 있도록 하는 것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E613D-453D-7250-2652-348D983C3735}"/>
              </a:ext>
            </a:extLst>
          </p:cNvPr>
          <p:cNvSpPr txBox="1"/>
          <p:nvPr/>
        </p:nvSpPr>
        <p:spPr>
          <a:xfrm>
            <a:off x="8408095" y="532216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 룸 사진</a:t>
            </a:r>
          </a:p>
        </p:txBody>
      </p:sp>
      <p:pic>
        <p:nvPicPr>
          <p:cNvPr id="5" name="그림 4" descr="텍스트, 스크린샷, 전자제품, 소프트웨어이(가) 표시된 사진&#10;&#10;자동 생성된 설명">
            <a:extLst>
              <a:ext uri="{FF2B5EF4-FFF2-40B4-BE49-F238E27FC236}">
                <a16:creationId xmlns:a16="http://schemas.microsoft.com/office/drawing/2014/main" id="{E97534B4-86E9-39B4-FE8A-903175B68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86" y="1474183"/>
            <a:ext cx="5932943" cy="36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1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1188</Words>
  <Application>Microsoft Office PowerPoint</Application>
  <PresentationFormat>와이드스크린</PresentationFormat>
  <Paragraphs>144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맑은 고딕</vt:lpstr>
      <vt:lpstr>Office 테마</vt:lpstr>
      <vt:lpstr>TRASHES 시스템 기획서</vt:lpstr>
      <vt:lpstr>1. 로비</vt:lpstr>
      <vt:lpstr>2. 룸</vt:lpstr>
      <vt:lpstr>3. 캐릭터</vt:lpstr>
      <vt:lpstr>3. 조작법</vt:lpstr>
      <vt:lpstr>6. 총 &amp; 총알</vt:lpstr>
      <vt:lpstr>4. 폭탄 목걸이</vt:lpstr>
      <vt:lpstr>5. 상자</vt:lpstr>
      <vt:lpstr>6. 미니 게임</vt:lpstr>
      <vt:lpstr>6. 몬스터</vt:lpstr>
      <vt:lpstr>6. 열쇠</vt:lpstr>
      <vt:lpstr>6. 비상탈출구</vt:lpstr>
      <vt:lpstr>6. 플로우차트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TRASHES 시스템 기획서</dc:title>
  <dc:creator>용성 최</dc:creator>
  <cp:lastModifiedBy>용성 최</cp:lastModifiedBy>
  <cp:revision>3</cp:revision>
  <dcterms:created xsi:type="dcterms:W3CDTF">2023-10-10T16:22:30Z</dcterms:created>
  <dcterms:modified xsi:type="dcterms:W3CDTF">2023-10-10T18:54:24Z</dcterms:modified>
</cp:coreProperties>
</file>