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B8A60-8D1D-6A05-AA53-B4E3B4AE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3467F-D374-168C-F4C2-C26976FE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62F5F-9819-5287-89A5-AF37B2B9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88592-BAB3-75CF-ECF7-36C29BA2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33426-4D3C-C7A7-5294-DD14E24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B167-432F-F44E-5A20-B13FE807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FBCEB1-A5BD-0C27-08F1-4884A172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D99A4-8E5D-EE8D-C659-ADDE106B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D71A1-E6C8-C5E3-65AC-00EB6B45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A0C55-E8A6-B0D9-3565-006D416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6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2A389-929B-AA60-81A1-A3182C8E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AAE3F-C256-8BF8-4043-3D55F43B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D5BFA-2305-2993-71DF-D15C32FA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73A40-6CAA-D9FF-E6ED-7D15B56C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C2C6D-8DEE-0BDC-D049-A750C331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A03E-A4C4-2FE0-733E-B96285EE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188E0-F04C-D3DE-B765-96AD20E7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4C13-5EAC-C9D2-ED91-A614639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C02D2-0972-3380-E2FA-095C98A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F5DD1-C2A7-DA72-DF5C-87301B2D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7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4AFB-C28C-CC2A-53B6-E90C9BAB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7C398-E4FD-D859-C68A-420E2AF9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42D5B-8C76-AB43-8ECA-614C3562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4B95-8A5B-7C95-8035-FFDF806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BA141-F2F9-DD40-F878-F50A18D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60E89-68A5-34AE-4D15-70CE519F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6A4E9-B7AB-0821-ED7E-8F2B38A12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29080-89CD-9FA8-4C7F-E8BFB5CC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816AB-CC06-8CBC-464B-AF623296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FBE11-D942-24FA-8255-55128AB3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C4553-0276-BE70-8396-05CADF2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C896D-642C-7CF2-D2AA-31FE4480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2CF25-0298-B12C-1BE1-2B26AC40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82409-E90A-3B3D-4D98-1C35F90A7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89588-79A2-6F5A-60AD-110167DC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D027C-A31C-700C-3047-4A50A78FF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9D13F-A1AE-0512-334B-5FA342D2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5F34A-1CC7-B9B4-09C1-045C9B85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E9DC04-E422-196E-02CC-0A2CB4B6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03D24-F92D-2042-28F8-248BAF48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FF8F84-EBD4-C79A-98C5-8D36A851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F8912-25AC-0E58-344C-95EFFF12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8D979-D3C2-44B8-808E-1E813F5A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440AE-77FB-DEF2-3B11-6484CE0C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6E61E1-9E82-430F-7538-48A16E0B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9B7611-0C13-A87C-2D86-4B05F7A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B7CE-5D62-014E-3EFC-1CF20243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2561E-3577-0DF5-BE63-E46E26E9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8B607-9F2C-EBD1-0B18-042B6C87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687E4-250B-5EBF-0EDB-C7DFC53D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CC52E-616A-B78F-E719-B525DB1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53F75-C694-62B1-BEDD-A18DA60B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4A83-2DC6-5D73-DFF6-EBD77DF2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3F0B6-41DA-9257-6570-F2D00C3DE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0E508-A0B0-4CD6-357E-ED499D9F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8AA1D-4243-DBAD-0BE8-1C9F8572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9BCD8-6000-C7E9-AC00-E080541B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6C31-C39A-26B5-722E-1F6D788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3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D81761-12FE-CC51-B0E2-4A324C19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05535-62E6-0C0F-8C02-8138AF52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3E09A-2B5E-82FE-D846-206A53456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4F74-C1B4-44DB-B185-FC08F0ACA9F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10EA5-8726-0864-1301-EEBCFAAF3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E77BC-44E9-4117-329A-EF233775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8BC1F-19A4-3DB7-011C-75E85B92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TRASHES </a:t>
            </a:r>
            <a:r>
              <a:rPr lang="ko-KR" altLang="en-US" dirty="0"/>
              <a:t>직업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2CC0B-50F2-A750-24A7-006CD566D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23.10.13 VER</a:t>
            </a:r>
          </a:p>
        </p:txBody>
      </p:sp>
    </p:spTree>
    <p:extLst>
      <p:ext uri="{BB962C8B-B14F-4D97-AF65-F5344CB8AC3E}">
        <p14:creationId xmlns:p14="http://schemas.microsoft.com/office/powerpoint/2010/main" val="131996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탐지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9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방탄복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단단한 탱커 컨셉으로 강화 방탄복을 입은 직업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400829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25866" y="603470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65768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54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범죄자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7905"/>
            <a:ext cx="5257800" cy="182276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범죄자는 직업 아이템을 획득 하지 못했을 시 기본 직업이다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모든 직업은 이 범죄자라는 직업의 기본 스킬과 </a:t>
            </a:r>
            <a:r>
              <a:rPr lang="ko-KR" altLang="en-US" sz="1400" dirty="0" err="1"/>
              <a:t>스탯을</a:t>
            </a:r>
            <a:r>
              <a:rPr lang="ko-KR" altLang="en-US" sz="1400" dirty="0"/>
              <a:t> 베이스로 가진다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HP</a:t>
            </a:r>
            <a:r>
              <a:rPr lang="ko-KR" altLang="en-US" sz="1400" dirty="0"/>
              <a:t>가 닳으면 </a:t>
            </a:r>
            <a:r>
              <a:rPr lang="en-US" altLang="ko-KR" sz="1400" dirty="0"/>
              <a:t>30</a:t>
            </a:r>
            <a:r>
              <a:rPr lang="ko-KR" altLang="en-US" sz="1400" dirty="0"/>
              <a:t>초 후 자동으로 한 칸 씩 재생한다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공격력은 </a:t>
            </a:r>
            <a:r>
              <a:rPr lang="en-US" altLang="ko-KR" sz="1400" dirty="0"/>
              <a:t>HP </a:t>
            </a:r>
            <a:r>
              <a:rPr lang="ko-KR" altLang="en-US" sz="1400" dirty="0"/>
              <a:t>한 칸을 닳게 하는 정도이다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A8F906-8BEC-AB6E-B1BD-0D46EE8C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09" y="3429000"/>
            <a:ext cx="3450728" cy="275052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71399"/>
              </p:ext>
            </p:extLst>
          </p:nvPr>
        </p:nvGraphicFramePr>
        <p:xfrm>
          <a:off x="6431691" y="1441096"/>
          <a:ext cx="5373031" cy="283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09749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84625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개까지 습득하여 들고 다닐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 이상은 불가능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8239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74965"/>
              </p:ext>
            </p:extLst>
          </p:nvPr>
        </p:nvGraphicFramePr>
        <p:xfrm>
          <a:off x="6431691" y="4516983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534473" y="6293049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0765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쌍권총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25644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권총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한번 발사하면 첫발이 나간 후</a:t>
            </a:r>
            <a:r>
              <a:rPr lang="en-US" altLang="ko-KR" sz="1400" dirty="0"/>
              <a:t>, 0.5</a:t>
            </a:r>
            <a:r>
              <a:rPr lang="ko-KR" altLang="en-US" sz="1400" dirty="0"/>
              <a:t>초 후에  한발이 더 나간다는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 대신 발사 딜레이가 길다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16473"/>
              </p:ext>
            </p:extLst>
          </p:nvPr>
        </p:nvGraphicFramePr>
        <p:xfrm>
          <a:off x="838200" y="2355396"/>
          <a:ext cx="5373031" cy="2899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소모되는 총알의 양이 더 많아서 수치가 기본 캐릭터보다 크다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딜레이 속도는 추후 개발 후 조정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53111"/>
              </p:ext>
            </p:extLst>
          </p:nvPr>
        </p:nvGraphicFramePr>
        <p:xfrm>
          <a:off x="838200" y="5432356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총알 발사 딜레이가 </a:t>
                      </a:r>
                      <a:r>
                        <a:rPr lang="en-US" altLang="ko-KR" sz="1200" dirty="0"/>
                        <a:t>0.5</a:t>
                      </a:r>
                      <a:r>
                        <a:rPr lang="ko-KR" altLang="en-US" sz="1200" dirty="0"/>
                        <a:t>초가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231107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5" name="그림 4" descr="만화 영화, 무기, PC 게임, 장난감이(가) 표시된 사진&#10;&#10;자동 생성된 설명">
            <a:extLst>
              <a:ext uri="{FF2B5EF4-FFF2-40B4-BE49-F238E27FC236}">
                <a16:creationId xmlns:a16="http://schemas.microsoft.com/office/drawing/2014/main" id="{A547463E-C4CF-0986-318F-D07122A6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82" y="1271612"/>
            <a:ext cx="5029200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수집가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7923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드럼 탄창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다른 캐릭터에 비해 탄알 주머니가 크다는 것이다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45206"/>
              </p:ext>
            </p:extLst>
          </p:nvPr>
        </p:nvGraphicFramePr>
        <p:xfrm>
          <a:off x="838200" y="5290457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탄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 </a:t>
                      </a:r>
                      <a:r>
                        <a:rPr lang="ko-KR" altLang="en-US" sz="1200" dirty="0"/>
                        <a:t>확률로 탄알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개를 얻는다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탄알 주머니가 꽉 찾을 시 시전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6" name="그림 5" descr="의류, 사람, 야외, 인간의 얼굴이(가) 표시된 사진&#10;&#10;자동 생성된 설명">
            <a:extLst>
              <a:ext uri="{FF2B5EF4-FFF2-40B4-BE49-F238E27FC236}">
                <a16:creationId xmlns:a16="http://schemas.microsoft.com/office/drawing/2014/main" id="{1FC14358-10C4-B344-3A35-CC0189AD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84" y="1071014"/>
            <a:ext cx="3313924" cy="449598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90814"/>
              </p:ext>
            </p:extLst>
          </p:nvPr>
        </p:nvGraphicFramePr>
        <p:xfrm>
          <a:off x="838200" y="2355396"/>
          <a:ext cx="5373031" cy="283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느리다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딜레이 속도는 추후 개발 후 조정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스나이퍼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4"/>
            <a:ext cx="5257800" cy="308480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 err="1"/>
              <a:t>조준경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다른 캐릭터에 총알 발사 속도가 크다는 것과 데미지가 크다는 것이다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그대신</a:t>
            </a:r>
            <a:r>
              <a:rPr lang="ko-KR" altLang="en-US" sz="1400" dirty="0"/>
              <a:t> 다른 캐릭터는 발사 버튼을 누르면 바로 발사하지만</a:t>
            </a:r>
            <a:r>
              <a:rPr lang="en-US" altLang="ko-KR" sz="1400" dirty="0"/>
              <a:t>, 1</a:t>
            </a:r>
            <a:r>
              <a:rPr lang="ko-KR" altLang="en-US" sz="1400" dirty="0"/>
              <a:t>초의 딜레이가 존재한다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홀딩 샷을 </a:t>
            </a:r>
            <a:r>
              <a:rPr lang="ko-KR" altLang="en-US" sz="1400" dirty="0" err="1"/>
              <a:t>해야하는</a:t>
            </a:r>
            <a:r>
              <a:rPr lang="ko-KR" altLang="en-US" sz="1400" dirty="0"/>
              <a:t> 것으로 </a:t>
            </a:r>
            <a:r>
              <a:rPr lang="ko-KR" altLang="en-US" sz="1400" dirty="0" err="1"/>
              <a:t>탄속이</a:t>
            </a:r>
            <a:r>
              <a:rPr lang="ko-KR" altLang="en-US" sz="1400" dirty="0"/>
              <a:t> 빠른 것이 상쇄가 되지 않을까</a:t>
            </a:r>
            <a:endParaRPr lang="en-US" altLang="ko-KR" sz="1400" dirty="0"/>
          </a:p>
          <a:p>
            <a:r>
              <a:rPr lang="ko-KR" altLang="en-US" sz="1400" strike="sngStrike" dirty="0"/>
              <a:t>대신 한번 맞추면 </a:t>
            </a:r>
            <a:r>
              <a:rPr lang="en-US" altLang="ko-KR" sz="1400" strike="sngStrike" dirty="0"/>
              <a:t>2</a:t>
            </a:r>
            <a:r>
              <a:rPr lang="ko-KR" altLang="en-US" sz="1400" strike="sngStrike" dirty="0"/>
              <a:t>칸의 </a:t>
            </a:r>
            <a:r>
              <a:rPr lang="en-US" altLang="ko-KR" sz="1400" strike="sngStrike" dirty="0"/>
              <a:t>HP</a:t>
            </a:r>
            <a:r>
              <a:rPr lang="ko-KR" altLang="en-US" sz="1400" strike="sngStrike" dirty="0"/>
              <a:t>를 닳게 할 수 있다</a:t>
            </a:r>
            <a:r>
              <a:rPr lang="en-US" altLang="ko-KR" sz="1400" strike="sngStrike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47871"/>
              </p:ext>
            </p:extLst>
          </p:nvPr>
        </p:nvGraphicFramePr>
        <p:xfrm>
          <a:off x="6336559" y="3925484"/>
          <a:ext cx="5373030" cy="17585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최후의 일격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액티브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사용시 다음 공격에 상대가 적중하면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칸의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닳게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저격수의 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기본적으로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칸의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ko-KR" altLang="en-US" sz="1200" dirty="0" err="1"/>
                        <a:t>닳게하는</a:t>
                      </a:r>
                      <a:r>
                        <a:rPr lang="ko-KR" altLang="en-US" sz="1200" dirty="0"/>
                        <a:t> 공격력을 가진다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792211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189917" y="5939788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64563"/>
              </p:ext>
            </p:extLst>
          </p:nvPr>
        </p:nvGraphicFramePr>
        <p:xfrm>
          <a:off x="6336559" y="99042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발이 한계임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속도에 비례하여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속도가 빠름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5" name="그림 4" descr="무기, 소총, 위장, 군대이(가) 표시된 사진&#10;&#10;자동 생성된 설명">
            <a:extLst>
              <a:ext uri="{FF2B5EF4-FFF2-40B4-BE49-F238E27FC236}">
                <a16:creationId xmlns:a16="http://schemas.microsoft.com/office/drawing/2014/main" id="{54FEDF34-DCAB-8714-89EE-8F437252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54" y="3449461"/>
            <a:ext cx="2143125" cy="2143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1583A2-5697-3299-FD3D-21DD4969F616}"/>
              </a:ext>
            </a:extLst>
          </p:cNvPr>
          <p:cNvSpPr txBox="1"/>
          <p:nvPr/>
        </p:nvSpPr>
        <p:spPr>
          <a:xfrm>
            <a:off x="7362394" y="5867577"/>
            <a:ext cx="30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혼자 스킬이 두개</a:t>
            </a:r>
            <a:r>
              <a:rPr lang="en-US" altLang="ko-KR" dirty="0"/>
              <a:t>? </a:t>
            </a:r>
            <a:r>
              <a:rPr lang="ko-KR" altLang="en-US" dirty="0"/>
              <a:t>형평성이 음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8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돌연변이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792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녹색 스테로이드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체력이 빨리 재생된다</a:t>
            </a:r>
            <a:r>
              <a:rPr lang="en-US" altLang="ko-KR" sz="1400" dirty="0"/>
              <a:t>. (15</a:t>
            </a:r>
            <a:r>
              <a:rPr lang="ko-KR" altLang="en-US" sz="1400" dirty="0"/>
              <a:t>초에 한 칸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대신 총알 발사 딜레이 시간이 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추가 기획 방향</a:t>
            </a:r>
            <a:r>
              <a:rPr lang="en-US" altLang="ko-KR" sz="1400" dirty="0"/>
              <a:t> -&gt; </a:t>
            </a:r>
            <a:r>
              <a:rPr lang="ko-KR" altLang="en-US" sz="1400" dirty="0"/>
              <a:t>발사 딜레이 시간을 길게 하는 것 보다 총알 발사 시 </a:t>
            </a:r>
            <a:r>
              <a:rPr lang="en-US" altLang="ko-KR" sz="1400" dirty="0"/>
              <a:t>-15 ~ +15</a:t>
            </a:r>
            <a:r>
              <a:rPr lang="ko-KR" altLang="en-US" sz="1400" dirty="0"/>
              <a:t>도 해서 랜덤으로 나가도록 하고 싶음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07836"/>
              </p:ext>
            </p:extLst>
          </p:nvPr>
        </p:nvGraphicFramePr>
        <p:xfrm>
          <a:off x="6568251" y="4058004"/>
          <a:ext cx="5373030" cy="1484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대신 총알에 피격 시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추가로 한 칸 더 잃는다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64604"/>
              </p:ext>
            </p:extLst>
          </p:nvPr>
        </p:nvGraphicFramePr>
        <p:xfrm>
          <a:off x="6568251" y="112294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4780538-D7F6-A91A-BA5D-2B57D4C9C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486" y="2974822"/>
            <a:ext cx="4060357" cy="32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빙결사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 err="1"/>
              <a:t>빙결석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탄환을 적중 시 대상의 </a:t>
            </a:r>
            <a:r>
              <a:rPr lang="en-US" altLang="ko-KR" sz="1400" dirty="0"/>
              <a:t>3</a:t>
            </a:r>
            <a:r>
              <a:rPr lang="ko-KR" altLang="en-US" sz="1400" dirty="0"/>
              <a:t>초간 이동속도 </a:t>
            </a:r>
            <a:r>
              <a:rPr lang="en-US" altLang="ko-KR" sz="1400" dirty="0"/>
              <a:t>0.3 </a:t>
            </a:r>
            <a:r>
              <a:rPr lang="ko-KR" altLang="en-US" sz="1400" dirty="0"/>
              <a:t>감소시킨다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대신 총알의 발사 속도가 느리고</a:t>
            </a:r>
            <a:r>
              <a:rPr lang="en-US" altLang="ko-KR" sz="1400" dirty="0"/>
              <a:t>, </a:t>
            </a:r>
            <a:r>
              <a:rPr lang="ko-KR" altLang="en-US" sz="1400" dirty="0"/>
              <a:t>발사 딜레이 시간이 긴 편이다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30385"/>
              </p:ext>
            </p:extLst>
          </p:nvPr>
        </p:nvGraphicFramePr>
        <p:xfrm>
          <a:off x="6568251" y="4058004"/>
          <a:ext cx="5373030" cy="16671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빙류환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얼음으로 된 탄환을 전방으로 발사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탄환의 수치는 기본 탄과 동일하지만 피격 시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초간 이동속도를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0.8</a:t>
                      </a:r>
                      <a:r>
                        <a:rPr lang="ko-KR" altLang="en-US" sz="1200" dirty="0"/>
                        <a:t> 감소시킨다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838200" y="6124350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0822"/>
              </p:ext>
            </p:extLst>
          </p:nvPr>
        </p:nvGraphicFramePr>
        <p:xfrm>
          <a:off x="6568251" y="112294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E1B71D6-B495-CFF3-A2EA-67C5DF00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96" y="2963940"/>
            <a:ext cx="3048323" cy="30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침투요원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9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야간투시경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은신 플레이 컨셉의 투명화 스킬을  사용하는 직업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41171"/>
              </p:ext>
            </p:extLst>
          </p:nvPr>
        </p:nvGraphicFramePr>
        <p:xfrm>
          <a:off x="838200" y="5400829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25866" y="603470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24477"/>
              </p:ext>
            </p:extLst>
          </p:nvPr>
        </p:nvGraphicFramePr>
        <p:xfrm>
          <a:off x="838200" y="2465768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46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 err="1"/>
              <a:t>저거너트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9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방탄복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단단한 탱커 컨셉으로 강화 방탄복을 입은 직업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400829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25866" y="603470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65768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57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1114</Words>
  <Application>Microsoft Office PowerPoint</Application>
  <PresentationFormat>와이드스크린</PresentationFormat>
  <Paragraphs>310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TRASHES 직업 기획서</vt:lpstr>
      <vt:lpstr>1. 범죄자</vt:lpstr>
      <vt:lpstr>2. 쌍권총</vt:lpstr>
      <vt:lpstr>3. 수집가</vt:lpstr>
      <vt:lpstr>4. 스나이퍼</vt:lpstr>
      <vt:lpstr>5. 돌연변이</vt:lpstr>
      <vt:lpstr>6. 빙결사</vt:lpstr>
      <vt:lpstr>7. 침투요원 </vt:lpstr>
      <vt:lpstr>8. 저거너트</vt:lpstr>
      <vt:lpstr>9. 탐지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 직업 기획서</dc:title>
  <dc:creator>최용성</dc:creator>
  <cp:lastModifiedBy>ljw5201@o365.jangan.ac.kr</cp:lastModifiedBy>
  <cp:revision>45</cp:revision>
  <dcterms:created xsi:type="dcterms:W3CDTF">2023-10-13T08:07:04Z</dcterms:created>
  <dcterms:modified xsi:type="dcterms:W3CDTF">2023-10-14T08:54:15Z</dcterms:modified>
</cp:coreProperties>
</file>