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한번 맞추면 </a:t>
            </a:r>
            <a:r>
              <a:rPr lang="en-US" altLang="ko-KR" sz="1400" dirty="0"/>
              <a:t>2</a:t>
            </a:r>
            <a:r>
              <a:rPr lang="ko-KR" altLang="en-US" sz="1400" dirty="0"/>
              <a:t>칸의 </a:t>
            </a:r>
            <a:r>
              <a:rPr lang="en-US" altLang="ko-KR" sz="1400" dirty="0"/>
              <a:t>HP</a:t>
            </a:r>
            <a:r>
              <a:rPr lang="ko-KR" altLang="en-US" sz="1400" dirty="0"/>
              <a:t>를 닳게 할 수 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12873"/>
              </p:ext>
            </p:extLst>
          </p:nvPr>
        </p:nvGraphicFramePr>
        <p:xfrm>
          <a:off x="6336559" y="3925484"/>
          <a:ext cx="5373030" cy="16671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녹색 스테로이드라는 직업 아이템을 획득하면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20611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677</Words>
  <Application>Microsoft Office PowerPoint</Application>
  <PresentationFormat>와이드스크린</PresentationFormat>
  <Paragraphs>175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최용성</cp:lastModifiedBy>
  <cp:revision>4</cp:revision>
  <dcterms:created xsi:type="dcterms:W3CDTF">2023-10-13T08:07:04Z</dcterms:created>
  <dcterms:modified xsi:type="dcterms:W3CDTF">2023-10-13T08:50:43Z</dcterms:modified>
</cp:coreProperties>
</file>