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50CD0-7732-A8A8-61C7-D9AC4AC5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6A64C7-D738-81DF-90C0-273EEB824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D43AE-E20C-2D39-8C79-B72C105D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2C46-BAD6-4D42-A107-4DC4DB8CB1B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50021-18C7-A93C-EC81-92EC62A7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A5892-9800-43E8-58C6-DF68D015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3F78-C285-4C9A-A32A-00FFF9B24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6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7A054-285B-D28B-FC93-39C6D77A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65AAFA-E7E2-2753-B0EF-AA363E841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59778-C27F-D6FB-E538-54719CE7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2C46-BAD6-4D42-A107-4DC4DB8CB1B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0DF05-CDED-713B-CE85-AE700EE5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5B7DA-877A-3859-421D-DD9B627F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3F78-C285-4C9A-A32A-00FFF9B24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29AA11-2CE4-9EAE-C736-37B469062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804D3-F1F6-91FA-E47E-47F469B54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3098B-DB18-E7A4-023E-1D6DAA5F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2C46-BAD6-4D42-A107-4DC4DB8CB1B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3C400-AF07-F985-F9C2-A114D32F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C6A2F-C20D-26DB-1C6A-E7AE828A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3F78-C285-4C9A-A32A-00FFF9B24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B61D5-E4EE-C189-2915-1DF09F1F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FCBA5-CD14-063B-45EB-613FA8A3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D8875-AD13-F99F-F520-B45E5024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2C46-BAD6-4D42-A107-4DC4DB8CB1B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DAD77-55C7-A302-DCD9-38549DEF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0A42C-FA3C-CAD3-34BD-9C9033F6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3F78-C285-4C9A-A32A-00FFF9B24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34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05AF-55A4-C842-C763-8A3EF48D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F26B6-CE79-B905-DBF6-8338CC746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70C13-5DF3-41D9-B518-A6D41587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2C46-BAD6-4D42-A107-4DC4DB8CB1B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69B08-60E0-D0D6-3C23-4414D2AC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BC6FA-E800-16B2-D683-C8BC4788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3F78-C285-4C9A-A32A-00FFF9B24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2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6F097-4B2C-F988-A976-A5D59025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54F31-1921-5721-0B00-30275F2BD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FE5EC0-BD0B-2CAB-8092-BB4A58D0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EADFD-C307-80F0-9CAB-ECB2BB29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2C46-BAD6-4D42-A107-4DC4DB8CB1B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98547-146D-A9CB-9A61-5A1B18A4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1767C-7CC8-48DF-333C-6F9F7538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3F78-C285-4C9A-A32A-00FFF9B24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942F7-E2F3-FD1C-B6FB-3A369A16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7CDCD-A110-F44C-B52D-1452DD28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95096E-948A-3AA3-8AA8-81A7B227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B2A980-AEE2-F38E-98EC-B4361C4E5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86647B-E99E-8FA5-D391-B574FE339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5F568-4871-5A0A-3147-D540ECCF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2C46-BAD6-4D42-A107-4DC4DB8CB1B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5DEF0-A503-57B5-6FB6-9EBF0726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B3409B-D2AC-6921-5D2A-92696949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3F78-C285-4C9A-A32A-00FFF9B24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6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4127E-0392-B4B8-0E3D-3D1A53F0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9A725D-1453-63DA-7FCA-BA6DEE0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2C46-BAD6-4D42-A107-4DC4DB8CB1B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E4D9BF-422F-5540-C948-A5209D46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CC2C1-5D89-DFE5-B906-F0C77C86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3F78-C285-4C9A-A32A-00FFF9B24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7356BB-8ADE-F43D-3992-9F93CFAF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2C46-BAD6-4D42-A107-4DC4DB8CB1B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38843D-53E2-435D-3D94-8C8BDF3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023B37-1CB4-BD72-1E51-FD0BB6B1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3F78-C285-4C9A-A32A-00FFF9B24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1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CB604-3871-5CF8-4A01-BBC8870B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FFF96-420A-F683-2CC0-F15C72A10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0E7AC-1559-367D-D7B0-01B7887BC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9B57E-1923-2DAB-E316-33EF434C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2C46-BAD6-4D42-A107-4DC4DB8CB1B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2E83F-43D8-4D28-39A2-CF71A288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56ED0-9A04-AA44-84F3-301236C1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3F78-C285-4C9A-A32A-00FFF9B24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4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EB75C-E2FF-C216-CD84-1F4976D8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4E846-DB70-0956-5FF3-AB26ED64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0A671-6CB3-EE80-809D-3D1109BE2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5D163-8E4F-B872-3D47-3E0F60C2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2C46-BAD6-4D42-A107-4DC4DB8CB1B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B5DA4-AD27-8BE1-BE1C-B8FDA45D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73097-1E93-3B3B-87A7-AA7D0264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3F78-C285-4C9A-A32A-00FFF9B24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4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E26494-81C7-7418-72BF-D9094A8B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9B65D-AB9E-DD45-38AA-73EEC693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7743B-0ED7-1C12-40DA-30ED0357A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2C46-BAD6-4D42-A107-4DC4DB8CB1B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7E801-97C6-1048-E2E8-46342E0A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91B49-F530-56A8-022D-87254DBB0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83F78-C285-4C9A-A32A-00FFF9B24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6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mistersyms.com/tools/gitgu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E63DB-28B7-1E55-284B-ABF6D434A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TRASHES </a:t>
            </a:r>
            <a:r>
              <a:rPr lang="ko-KR" altLang="en-US" sz="5400" dirty="0"/>
              <a:t>미니게임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8D75C5-9E30-14CA-12A5-8CAAA0C6C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7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6A46D-D313-6556-07BE-0A44A4D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Time Event</a:t>
            </a:r>
            <a:r>
              <a:rPr lang="ko-KR" altLang="en-US" dirty="0"/>
              <a:t>를 이용한 미니게임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F3FEE-F476-E293-32A3-6FF9C6BF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상자와 상호 작용 시</a:t>
            </a:r>
            <a:r>
              <a:rPr lang="en-US" altLang="ko-KR" dirty="0"/>
              <a:t>, QTE </a:t>
            </a:r>
            <a:r>
              <a:rPr lang="ko-KR" altLang="en-US" dirty="0"/>
              <a:t>이벤트를 통해 상자안의 아이템을 획득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성공 시 </a:t>
            </a:r>
            <a:r>
              <a:rPr lang="en-US" altLang="ko-KR" dirty="0"/>
              <a:t>– </a:t>
            </a:r>
            <a:r>
              <a:rPr lang="ko-KR" altLang="en-US" dirty="0"/>
              <a:t>총알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실패 시 </a:t>
            </a:r>
            <a:r>
              <a:rPr lang="en-US" altLang="ko-KR" dirty="0"/>
              <a:t>– 1</a:t>
            </a:r>
            <a:r>
              <a:rPr lang="ko-KR" altLang="en-US" dirty="0"/>
              <a:t>초간 기절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027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6A46D-D313-6556-07BE-0A44A4D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Time Event</a:t>
            </a:r>
            <a:r>
              <a:rPr lang="ko-KR" altLang="en-US" dirty="0"/>
              <a:t> 설계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F3FEE-F476-E293-32A3-6FF9C6BF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상자와 상호작용 한다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초 뒤</a:t>
            </a:r>
            <a:r>
              <a:rPr lang="en-US" altLang="ko-KR" sz="2400" dirty="0"/>
              <a:t>, </a:t>
            </a:r>
            <a:r>
              <a:rPr lang="ko-KR" altLang="en-US" sz="2400" dirty="0"/>
              <a:t>화면에 </a:t>
            </a:r>
            <a:r>
              <a:rPr lang="en-US" altLang="ko-KR" sz="2400" dirty="0"/>
              <a:t>QTE </a:t>
            </a:r>
            <a:r>
              <a:rPr lang="ko-KR" altLang="en-US" sz="2400" dirty="0"/>
              <a:t>미니게임이 실행 된다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/>
              <a:t>플레이어는 </a:t>
            </a:r>
            <a:r>
              <a:rPr lang="en-US" altLang="ko-KR" sz="2400" dirty="0"/>
              <a:t>Space </a:t>
            </a:r>
            <a:r>
              <a:rPr lang="ko-KR" altLang="en-US" sz="2400" dirty="0"/>
              <a:t>키로 </a:t>
            </a:r>
            <a:r>
              <a:rPr lang="en-US" altLang="ko-KR" sz="2400" dirty="0"/>
              <a:t>QTE </a:t>
            </a:r>
            <a:r>
              <a:rPr lang="ko-KR" altLang="en-US" sz="2400" dirty="0"/>
              <a:t>미니게임을 수행한다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QTE </a:t>
            </a:r>
            <a:r>
              <a:rPr lang="ko-KR" altLang="en-US" sz="2400" dirty="0"/>
              <a:t>미니게임을 성공하였다면 </a:t>
            </a:r>
            <a:r>
              <a:rPr lang="en-US" altLang="ko-KR" sz="2400" dirty="0"/>
              <a:t>Perfect! </a:t>
            </a:r>
            <a:r>
              <a:rPr lang="ko-KR" altLang="en-US" sz="2400" dirty="0"/>
              <a:t>라는 문자를 출력한다</a:t>
            </a:r>
            <a:r>
              <a:rPr lang="en-US" altLang="ko-KR" sz="2400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sz="2000" dirty="0"/>
              <a:t>그 후</a:t>
            </a:r>
            <a:r>
              <a:rPr lang="en-US" altLang="ko-KR" sz="2000" dirty="0"/>
              <a:t>, </a:t>
            </a:r>
            <a:r>
              <a:rPr lang="ko-KR" altLang="en-US" sz="2000" dirty="0"/>
              <a:t>미니게임을 닫고 플레이어가 총알을 습득한다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QTE </a:t>
            </a:r>
            <a:r>
              <a:rPr lang="ko-KR" altLang="en-US" sz="2400" dirty="0"/>
              <a:t>미니게임을 실패하였다면 </a:t>
            </a:r>
            <a:r>
              <a:rPr lang="en-US" altLang="ko-KR" sz="2400" dirty="0"/>
              <a:t>Wrong…</a:t>
            </a:r>
            <a:r>
              <a:rPr lang="ko-KR" altLang="en-US" sz="2400" dirty="0"/>
              <a:t>이라는 문자를 출력한다</a:t>
            </a:r>
            <a:r>
              <a:rPr lang="en-US" altLang="ko-KR" sz="2400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sz="2000" dirty="0"/>
              <a:t>그 후</a:t>
            </a:r>
            <a:r>
              <a:rPr lang="en-US" altLang="ko-KR" sz="2000" dirty="0"/>
              <a:t>, </a:t>
            </a:r>
            <a:r>
              <a:rPr lang="ko-KR" altLang="en-US" sz="2000" dirty="0"/>
              <a:t>미니게임을 닫고 플레이어는 </a:t>
            </a:r>
            <a:r>
              <a:rPr lang="en-US" altLang="ko-KR" sz="2000" dirty="0"/>
              <a:t>1</a:t>
            </a:r>
            <a:r>
              <a:rPr lang="ko-KR" altLang="en-US" sz="2000" dirty="0"/>
              <a:t>초간 기절한다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9031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6A46D-D313-6556-07BE-0A44A4D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Time Event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F3FEE-F476-E293-32A3-6FF9C6BF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DeadByDaylight</a:t>
            </a:r>
            <a:r>
              <a:rPr lang="en-US" altLang="ko-KR" sz="2000" dirty="0"/>
              <a:t> – </a:t>
            </a:r>
            <a:r>
              <a:rPr lang="ko-KR" altLang="en-US" sz="2000" dirty="0"/>
              <a:t>발전기 수리 시 </a:t>
            </a:r>
            <a:r>
              <a:rPr lang="en-US" altLang="ko-KR" sz="2000" dirty="0"/>
              <a:t>QTE </a:t>
            </a:r>
            <a:r>
              <a:rPr lang="ko-KR" altLang="en-US" sz="2000" dirty="0"/>
              <a:t>체크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https://www.mistersyms.com/tools/gitgud/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발전기를 수리 시</a:t>
            </a:r>
            <a:r>
              <a:rPr lang="en-US" altLang="ko-KR" dirty="0"/>
              <a:t>, </a:t>
            </a:r>
            <a:r>
              <a:rPr lang="ko-KR" altLang="en-US" dirty="0"/>
              <a:t>랜덤으로 </a:t>
            </a:r>
            <a:r>
              <a:rPr lang="en-US" altLang="ko-KR" dirty="0"/>
              <a:t>QTE</a:t>
            </a:r>
            <a:r>
              <a:rPr lang="ko-KR" altLang="en-US" dirty="0"/>
              <a:t>가 생성되고 플레이어가 실패한다면 발전기 수리 게이지가 깎이며</a:t>
            </a:r>
            <a:r>
              <a:rPr lang="en-US" altLang="ko-KR" dirty="0"/>
              <a:t>, </a:t>
            </a:r>
            <a:r>
              <a:rPr lang="ko-KR" altLang="en-US" dirty="0"/>
              <a:t>성공 시 유지되고</a:t>
            </a:r>
            <a:r>
              <a:rPr lang="en-US" altLang="ko-KR" dirty="0"/>
              <a:t>, </a:t>
            </a:r>
            <a:r>
              <a:rPr lang="ko-KR" altLang="en-US" dirty="0"/>
              <a:t>대성공시 게이지가 증가하는 시스템</a:t>
            </a:r>
            <a:endParaRPr lang="en-US" altLang="ko-KR" dirty="0"/>
          </a:p>
        </p:txBody>
      </p:sp>
      <p:pic>
        <p:nvPicPr>
          <p:cNvPr id="5" name="그림 4" descr="PC 게임, 액션 어드벤처 게임, 비디오 게임 소프트웨어, 디지털 합성이(가) 표시된 사진&#10;&#10;자동 생성된 설명">
            <a:extLst>
              <a:ext uri="{FF2B5EF4-FFF2-40B4-BE49-F238E27FC236}">
                <a16:creationId xmlns:a16="http://schemas.microsoft.com/office/drawing/2014/main" id="{DD4B1D7A-FD5B-6DEC-4D90-5F07DAC06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41510"/>
            <a:ext cx="5384800" cy="33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7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TRASHES 미니게임 기획서</vt:lpstr>
      <vt:lpstr>Quick Time Event를 이용한 미니게임</vt:lpstr>
      <vt:lpstr>Quick Time Event 설계 기획</vt:lpstr>
      <vt:lpstr>Quick Time Event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미니게임 기획서</dc:title>
  <dc:creator>최용성</dc:creator>
  <cp:lastModifiedBy>최용성</cp:lastModifiedBy>
  <cp:revision>1</cp:revision>
  <dcterms:created xsi:type="dcterms:W3CDTF">2023-10-22T06:20:37Z</dcterms:created>
  <dcterms:modified xsi:type="dcterms:W3CDTF">2023-10-22T06:22:01Z</dcterms:modified>
</cp:coreProperties>
</file>