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5" r:id="rId4"/>
    <p:sldId id="276" r:id="rId5"/>
    <p:sldId id="277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75E4-9FBE-C088-A72F-1A886586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63B8E0-AF9B-3EF8-F459-C8F3312E7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E8CE7-2D97-27D0-F298-7553C21B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CFF12-D787-F656-C538-41485630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CF7D9-6D7C-2AA8-A8F3-C61CC9C6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14A12-5021-C2F2-D8B6-AD0BA5A2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FF629-D6D0-CF2B-E0C3-D7967A137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D8A25-FA12-B3A3-6F7A-F13422FC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FB466-DEAB-6129-B19E-B6E0FC68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84381-6BC7-4706-55DB-7EA2ACC5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7E945E-0796-642F-D485-D8F7F92DF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FE8C9-A49A-16D2-F49F-524C4E6A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7BCD6-B44E-930B-2FFF-1C0A03A9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31FCB-642C-FD08-D88D-E66C52F0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32C7D-3345-7995-1553-BB080648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1D5AA-D0BC-F9B2-55CF-EC5BD208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3B9DD-FFBD-FD1E-ED0A-C46128F6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C92D3-2421-8F60-0B11-D6D92FED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69DA7-943F-06E3-6428-2AC4DC96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747DF-608E-7463-972C-52BC81D1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45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B78F5-F9A5-C0AE-2F22-10D11FC7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A514A-E3BD-3ED9-DC91-48E04D23E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E9F7E-9643-581E-4CCE-CF4D12E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6D148-7FB9-50AE-DF2A-87B8F55D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24452-3ED4-27DC-21E6-DD9CBFA0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5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9BF86-068F-36B4-0EAA-8512100A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D8587-95E0-DCB2-3718-40359510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373196-10FD-B12B-D41C-D430C6672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51134-12D4-3977-EE73-F012D38B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1D1AA-9B4C-4613-00C7-03108C45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5C015-A838-5C50-B058-E2E7A8E8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2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808F4-D908-0765-0A7F-2006D19B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C5B56-F42F-4AE8-A507-3C2418FD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587E5-1795-0024-3F9D-0F4FAE02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D6FF21-87E6-F0AB-7DF0-4D1944B5E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154CFF-A325-1B48-4C8A-1FE7F7EA7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0E1F56-5BD5-80AE-8766-ACB51904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CFE006-4AD7-4079-CDCE-EE394B48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5DDA63-3C15-10F5-9851-15A3586E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6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513D7-3A3F-960E-8FB6-544B3DF3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A92B07-0C99-5CE4-4562-0FB2C216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7D88E7-5457-4BFA-55B7-F647B93A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555BF9-2076-A2D1-769B-CDE12745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9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B314CD-1B15-2B0C-E6C4-01795292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8EAFCB-13C6-6CD3-1F2A-382ECD87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9AD815-1DED-6F04-978D-5CE2A396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3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F8488-124F-7D13-74C8-9FFEEA19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62DA0-1DB5-F67A-1008-92E2BD79E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659D70-C025-AA61-3C4A-3388D57B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54DE9-C2B5-4E7E-FC66-5B6AC34E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6C11F-A00C-47AB-BE00-A2078F1A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F0247-FE63-4AA7-8F63-773026BD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6551C-4A7F-DCB1-8BFF-ACB11C6D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CF18FF-20D4-6947-5348-2E0741712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6484-8B5F-BC2C-C696-88896B1E0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F44F3-2064-087C-0E61-642FDC90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25D-021F-43E9-8EF0-CA0F29B536E8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F3EAD-FFB5-8681-9AA0-44FE61E3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3D167D-EF76-FAC2-30DC-AB4FDA02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B7FF1B-A7CD-298A-399D-F97A6332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0066-9364-6922-25FC-D598E5EF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39B85-E3E6-E47E-B66C-31352C54B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725D-021F-43E9-8EF0-CA0F29B536E8}" type="datetimeFigureOut">
              <a:rPr lang="ko-KR" altLang="en-US" smtClean="0"/>
              <a:t>2023-12-09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DAA70-16E4-5BC2-9D6E-8459E2724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0159C-9300-5F04-7442-80603FD98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332E6-4A50-4EF1-A479-9238C22D1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78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D6D6F-250F-9425-17D5-577145270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56ED76-90C0-768C-35B4-34D646EF5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23.11.30 </a:t>
            </a:r>
            <a:r>
              <a:rPr lang="ko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52157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시작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" y="2280520"/>
            <a:ext cx="5564736" cy="228472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ko-KR" altLang="en-US" sz="1600" dirty="0"/>
              <a:t>최초 게임 실행 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TRASHES</a:t>
            </a:r>
            <a:r>
              <a:rPr lang="ko-KR" altLang="en-US" sz="1600" dirty="0"/>
              <a:t>의 로고를 보여준다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플레이어는 </a:t>
            </a:r>
            <a:r>
              <a:rPr lang="en-US" altLang="ko-KR" sz="1600" dirty="0"/>
              <a:t>Start </a:t>
            </a:r>
            <a:r>
              <a:rPr lang="ko-KR" altLang="en-US" sz="1600" dirty="0"/>
              <a:t>버튼과 </a:t>
            </a:r>
            <a:r>
              <a:rPr lang="en-US" altLang="ko-KR" sz="1600" dirty="0"/>
              <a:t>Quit </a:t>
            </a:r>
            <a:r>
              <a:rPr lang="ko-KR" altLang="en-US" sz="1600" dirty="0"/>
              <a:t>버튼을 통해 게임을 시작할 지</a:t>
            </a:r>
            <a:r>
              <a:rPr lang="en-US" altLang="ko-KR" sz="1600" dirty="0"/>
              <a:t>, </a:t>
            </a:r>
            <a:r>
              <a:rPr lang="ko-KR" altLang="en-US" sz="1600" dirty="0"/>
              <a:t>종료할 지 결정한다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Start </a:t>
            </a:r>
            <a:r>
              <a:rPr lang="ko-KR" altLang="en-US" sz="1600" dirty="0"/>
              <a:t>버튼을 누르면 </a:t>
            </a:r>
            <a:r>
              <a:rPr lang="en-US" altLang="ko-KR" sz="1600" dirty="0"/>
              <a:t>Lobby </a:t>
            </a:r>
            <a:r>
              <a:rPr lang="ko-KR" altLang="en-US" sz="1600" dirty="0" err="1"/>
              <a:t>맵으로</a:t>
            </a:r>
            <a:r>
              <a:rPr lang="ko-KR" altLang="en-US" sz="1600" dirty="0"/>
              <a:t> 이동한다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Quit </a:t>
            </a:r>
            <a:r>
              <a:rPr lang="ko-KR" altLang="en-US" sz="1600" dirty="0"/>
              <a:t>버튼을 누르면 게임을 종료한다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81878" y="6373300"/>
            <a:ext cx="219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시작화면 사진</a:t>
            </a:r>
          </a:p>
        </p:txBody>
      </p:sp>
      <p:pic>
        <p:nvPicPr>
          <p:cNvPr id="6" name="그림 5" descr="텍스트, 스크린샷, 로고, 그래픽이(가) 표시된 사진&#10;&#10;자동 생성된 설명">
            <a:extLst>
              <a:ext uri="{FF2B5EF4-FFF2-40B4-BE49-F238E27FC236}">
                <a16:creationId xmlns:a16="http://schemas.microsoft.com/office/drawing/2014/main" id="{FA51AB09-E960-ABFB-1C77-91F9F02A3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14" y="616847"/>
            <a:ext cx="4680000" cy="2707679"/>
          </a:xfrm>
          <a:prstGeom prst="rect">
            <a:avLst/>
          </a:prstGeom>
        </p:spPr>
      </p:pic>
      <p:pic>
        <p:nvPicPr>
          <p:cNvPr id="9" name="그림 8" descr="텍스트, 스크린샷, 로고, 그래픽이(가) 표시된 사진&#10;&#10;자동 생성된 설명">
            <a:extLst>
              <a:ext uri="{FF2B5EF4-FFF2-40B4-BE49-F238E27FC236}">
                <a16:creationId xmlns:a16="http://schemas.microsoft.com/office/drawing/2014/main" id="{8197FA84-F53B-B10C-B940-E1F58F54D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14" y="3422884"/>
            <a:ext cx="4680000" cy="27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로비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391226"/>
            <a:ext cx="5102117" cy="5277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시작 화면에서 넘어 온 후</a:t>
            </a:r>
            <a:r>
              <a:rPr lang="en-US" altLang="ko-KR" sz="1200" dirty="0"/>
              <a:t>, </a:t>
            </a:r>
            <a:r>
              <a:rPr lang="ko-KR" altLang="en-US" sz="1200" dirty="0"/>
              <a:t>기본 로비 화면을 보여준다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닉네임은 시작 시 랜덤으로 주어지며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 본인이 원하는 닉네임으로 수정하여 게임을 진행 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방 생성 버튼을 클릭하면 사용자 본인이 설정한 방 이름을 가지는 방을 생성할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만약 방 이름을 설정하지 않았다면 방 이름을 랜덤으로 설정하여 방을 생성한다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랜덤 참가 버튼을 클릭하면 현재 만들어져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참가 할 수 있는 방 중에 랜덤으로 참가한다</a:t>
            </a:r>
            <a:r>
              <a:rPr lang="en-US" altLang="ko-KR" sz="1200" dirty="0"/>
              <a:t>. </a:t>
            </a:r>
            <a:r>
              <a:rPr lang="ko-KR" altLang="en-US" sz="1200" dirty="0"/>
              <a:t>만약 참가할 수 없는 방이 없다면 방을 만든다</a:t>
            </a:r>
            <a:r>
              <a:rPr lang="en-US" altLang="ko-KR" sz="1200" dirty="0"/>
              <a:t>. </a:t>
            </a:r>
            <a:r>
              <a:rPr lang="ko-KR" altLang="en-US" sz="1200" dirty="0"/>
              <a:t>방을 만드는 과정은 방 생성과 동일하다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방 리스트는 </a:t>
            </a:r>
            <a:r>
              <a:rPr lang="en-US" altLang="ko-KR" sz="1200" dirty="0"/>
              <a:t>5</a:t>
            </a:r>
            <a:r>
              <a:rPr lang="ko-KR" altLang="en-US" sz="1200" dirty="0"/>
              <a:t>번 공간에 갱신된다</a:t>
            </a:r>
            <a:r>
              <a:rPr lang="en-US" altLang="ko-KR" sz="1200" dirty="0"/>
              <a:t>. </a:t>
            </a:r>
            <a:r>
              <a:rPr lang="ko-KR" altLang="en-US" sz="1200" dirty="0"/>
              <a:t>현재 만들어져 있는 방이 존재한다면 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6</a:t>
            </a:r>
            <a:r>
              <a:rPr lang="ko-KR" altLang="en-US" sz="1200" dirty="0"/>
              <a:t>번과 같이 방 리스트가 갱신되며</a:t>
            </a:r>
            <a:r>
              <a:rPr lang="en-US" altLang="ko-KR" sz="1200" dirty="0"/>
              <a:t>, </a:t>
            </a:r>
            <a:r>
              <a:rPr lang="ko-KR" altLang="en-US" sz="1200" dirty="0"/>
              <a:t>방 리스트는 방이 생성되거나 삭제와 같은 정보가 변경되었을 때 자동으로 갱신된다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방 이름을 클릭하여 방에 입장할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이미 시작되거나 참여할 수 없는 방은 </a:t>
            </a:r>
            <a:r>
              <a:rPr lang="en-US" altLang="ko-KR" sz="1200" dirty="0"/>
              <a:t>7</a:t>
            </a:r>
            <a:r>
              <a:rPr lang="ko-KR" altLang="en-US" sz="1200" dirty="0"/>
              <a:t>번과 같이 갱신된다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>
              <a:buAutoNum type="arabicPeriod"/>
            </a:pP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7402801" y="6413460"/>
            <a:ext cx="257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룸 리스트 업데이트시</a:t>
            </a:r>
          </a:p>
        </p:txBody>
      </p:sp>
      <p:pic>
        <p:nvPicPr>
          <p:cNvPr id="5" name="그림 4" descr="스크린샷, 텍스트, 로고, 브랜드이(가) 표시된 사진&#10;&#10;자동 생성된 설명">
            <a:extLst>
              <a:ext uri="{FF2B5EF4-FFF2-40B4-BE49-F238E27FC236}">
                <a16:creationId xmlns:a16="http://schemas.microsoft.com/office/drawing/2014/main" id="{6D6D91ED-B1E5-3115-65E8-AE92B0E43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44" y="4510178"/>
            <a:ext cx="3240000" cy="1874548"/>
          </a:xfrm>
          <a:prstGeom prst="rect">
            <a:avLst/>
          </a:prstGeom>
        </p:spPr>
      </p:pic>
      <p:pic>
        <p:nvPicPr>
          <p:cNvPr id="9" name="그림 8" descr="스크린샷, 텍스트, 로고, 브랜드이(가) 표시된 사진&#10;&#10;자동 생성된 설명">
            <a:extLst>
              <a:ext uri="{FF2B5EF4-FFF2-40B4-BE49-F238E27FC236}">
                <a16:creationId xmlns:a16="http://schemas.microsoft.com/office/drawing/2014/main" id="{9074DE42-5400-8068-9D29-04984E870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79" y="444540"/>
            <a:ext cx="5989565" cy="3465348"/>
          </a:xfrm>
          <a:prstGeom prst="rect">
            <a:avLst/>
          </a:prstGeom>
        </p:spPr>
      </p:pic>
      <p:pic>
        <p:nvPicPr>
          <p:cNvPr id="12" name="그림 11" descr="텍스트, 스크린샷, 로고, 브랜드이(가) 표시된 사진&#10;&#10;자동 생성된 설명">
            <a:extLst>
              <a:ext uri="{FF2B5EF4-FFF2-40B4-BE49-F238E27FC236}">
                <a16:creationId xmlns:a16="http://schemas.microsoft.com/office/drawing/2014/main" id="{798E7D69-D735-D940-2BC2-93620D2F4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66" y="4510178"/>
            <a:ext cx="3240000" cy="1874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506401-74C0-F44E-1369-5B8DE81CDE62}"/>
              </a:ext>
            </a:extLst>
          </p:cNvPr>
          <p:cNvSpPr txBox="1"/>
          <p:nvPr/>
        </p:nvSpPr>
        <p:spPr>
          <a:xfrm>
            <a:off x="8149060" y="3985096"/>
            <a:ext cx="176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로비 사진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BC4EBC-3F04-5CBF-3E37-65E3772A510A}"/>
              </a:ext>
            </a:extLst>
          </p:cNvPr>
          <p:cNvSpPr/>
          <p:nvPr/>
        </p:nvSpPr>
        <p:spPr>
          <a:xfrm>
            <a:off x="7474213" y="1682416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487D49-B459-73DD-79B1-F8DDA59D42E0}"/>
              </a:ext>
            </a:extLst>
          </p:cNvPr>
          <p:cNvSpPr/>
          <p:nvPr/>
        </p:nvSpPr>
        <p:spPr>
          <a:xfrm>
            <a:off x="7482043" y="2191643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5E0EDA-C636-48FC-BBA8-4683B8FE7FBE}"/>
              </a:ext>
            </a:extLst>
          </p:cNvPr>
          <p:cNvSpPr/>
          <p:nvPr/>
        </p:nvSpPr>
        <p:spPr>
          <a:xfrm>
            <a:off x="7385852" y="2480372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F4C26B-4AE4-A85D-036B-586803F4961B}"/>
              </a:ext>
            </a:extLst>
          </p:cNvPr>
          <p:cNvSpPr/>
          <p:nvPr/>
        </p:nvSpPr>
        <p:spPr>
          <a:xfrm>
            <a:off x="8063722" y="2469349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0625B88-217B-E7EA-949B-A035FFEC907A}"/>
              </a:ext>
            </a:extLst>
          </p:cNvPr>
          <p:cNvSpPr/>
          <p:nvPr/>
        </p:nvSpPr>
        <p:spPr>
          <a:xfrm>
            <a:off x="9144959" y="1567746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D9156CF-3849-51A0-F60D-78D55311C9E6}"/>
              </a:ext>
            </a:extLst>
          </p:cNvPr>
          <p:cNvSpPr/>
          <p:nvPr/>
        </p:nvSpPr>
        <p:spPr>
          <a:xfrm>
            <a:off x="6937401" y="4974334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09175D0-99DF-743F-6BFE-F3E3D17D2D85}"/>
              </a:ext>
            </a:extLst>
          </p:cNvPr>
          <p:cNvSpPr/>
          <p:nvPr/>
        </p:nvSpPr>
        <p:spPr>
          <a:xfrm>
            <a:off x="10343989" y="4974334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7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0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391227"/>
            <a:ext cx="5102117" cy="29715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200" dirty="0"/>
              <a:t>룸에 접속하면 이미 해당 룸에 접속한 사용자들의 이름이 </a:t>
            </a:r>
            <a:r>
              <a:rPr lang="en-US" altLang="ko-KR" sz="1200" dirty="0"/>
              <a:t>1</a:t>
            </a:r>
            <a:r>
              <a:rPr lang="ko-KR" altLang="en-US" sz="1200" dirty="0"/>
              <a:t>번에 표시 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룸에 새로 사용자가 들어오거나 나가면 </a:t>
            </a:r>
            <a:r>
              <a:rPr lang="en-US" altLang="ko-KR" sz="1200" dirty="0"/>
              <a:t>1</a:t>
            </a:r>
            <a:r>
              <a:rPr lang="ko-KR" altLang="en-US" sz="1200" dirty="0"/>
              <a:t>번 목록이 갱신되며 보여준다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2</a:t>
            </a:r>
            <a:r>
              <a:rPr lang="ko-KR" altLang="en-US" sz="1200" dirty="0"/>
              <a:t>번 버튼은 방을 만든 사용자만 보이며</a:t>
            </a:r>
            <a:r>
              <a:rPr lang="en-US" altLang="ko-KR" sz="1200" dirty="0"/>
              <a:t>, 3</a:t>
            </a:r>
            <a:r>
              <a:rPr lang="ko-KR" altLang="en-US" sz="1200" dirty="0"/>
              <a:t>명이 들어올 때 활성화 되어 누르면 시작할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만약 방을 만든 사용자가 나간다면 룸에 접속한 플레이어 중 한명이 방장이 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4</a:t>
            </a:r>
            <a:r>
              <a:rPr lang="ko-KR" altLang="en-US" sz="1200" dirty="0"/>
              <a:t>번을 통해 채팅을 입력할 수 있고</a:t>
            </a:r>
            <a:r>
              <a:rPr lang="en-US" altLang="ko-KR" sz="1200" dirty="0"/>
              <a:t>, 3</a:t>
            </a:r>
            <a:r>
              <a:rPr lang="ko-KR" altLang="en-US" sz="1200" dirty="0"/>
              <a:t>번 목록에 업데이트된다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5</a:t>
            </a:r>
            <a:r>
              <a:rPr lang="ko-KR" altLang="en-US" sz="1200" dirty="0"/>
              <a:t>번 버튼을 누르면 방을 나갈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8478052" y="6366395"/>
            <a:ext cx="257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룸 사진 </a:t>
            </a:r>
            <a:r>
              <a:rPr lang="en-US" altLang="ko-KR" dirty="0"/>
              <a:t>(</a:t>
            </a:r>
            <a:r>
              <a:rPr lang="ko-KR" altLang="en-US" dirty="0"/>
              <a:t>방장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74DE42-5400-8068-9D29-04984E870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7048" y="329976"/>
            <a:ext cx="4680000" cy="27076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98E7D69-D735-D940-2BC2-93620D2F4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7048" y="3658715"/>
            <a:ext cx="4680000" cy="27076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506401-74C0-F44E-1369-5B8DE81CDE62}"/>
              </a:ext>
            </a:extLst>
          </p:cNvPr>
          <p:cNvSpPr txBox="1"/>
          <p:nvPr/>
        </p:nvSpPr>
        <p:spPr>
          <a:xfrm>
            <a:off x="8954241" y="3043672"/>
            <a:ext cx="176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룸 사진 </a:t>
            </a:r>
            <a:r>
              <a:rPr lang="en-US" altLang="ko-KR" dirty="0"/>
              <a:t>(</a:t>
            </a:r>
            <a:r>
              <a:rPr lang="ko-KR" altLang="en-US" dirty="0"/>
              <a:t>방장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BC4EBC-3F04-5CBF-3E37-65E3772A510A}"/>
              </a:ext>
            </a:extLst>
          </p:cNvPr>
          <p:cNvSpPr/>
          <p:nvPr/>
        </p:nvSpPr>
        <p:spPr>
          <a:xfrm>
            <a:off x="8478052" y="1014386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487D49-B459-73DD-79B1-F8DDA59D42E0}"/>
              </a:ext>
            </a:extLst>
          </p:cNvPr>
          <p:cNvSpPr/>
          <p:nvPr/>
        </p:nvSpPr>
        <p:spPr>
          <a:xfrm>
            <a:off x="8478052" y="1787348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5E0EDA-C636-48FC-BBA8-4683B8FE7FBE}"/>
              </a:ext>
            </a:extLst>
          </p:cNvPr>
          <p:cNvSpPr/>
          <p:nvPr/>
        </p:nvSpPr>
        <p:spPr>
          <a:xfrm>
            <a:off x="9603429" y="1723603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F4C26B-4AE4-A85D-036B-586803F4961B}"/>
              </a:ext>
            </a:extLst>
          </p:cNvPr>
          <p:cNvSpPr/>
          <p:nvPr/>
        </p:nvSpPr>
        <p:spPr>
          <a:xfrm>
            <a:off x="9603429" y="2193447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0625B88-217B-E7EA-949B-A035FFEC907A}"/>
              </a:ext>
            </a:extLst>
          </p:cNvPr>
          <p:cNvSpPr/>
          <p:nvPr/>
        </p:nvSpPr>
        <p:spPr>
          <a:xfrm>
            <a:off x="10910663" y="1756479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2AD865-2228-8339-BEDE-EB95F02D3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2285" y="4491848"/>
            <a:ext cx="3240000" cy="18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9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0FCB7-9544-0BF5-7DA4-4D5F05C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93CA9-C3A1-60D6-0DBE-F29A5C4DA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1" y="1391226"/>
            <a:ext cx="5102117" cy="5277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룸에 접속하면 이미 해당 룸에 접속한 사용자들의 이름이 표시되어야 하며</a:t>
            </a:r>
            <a:r>
              <a:rPr lang="en-US" altLang="ko-KR" sz="1200" dirty="0"/>
              <a:t>, </a:t>
            </a:r>
            <a:r>
              <a:rPr lang="ko-KR" altLang="en-US" sz="1200" dirty="0"/>
              <a:t>채팅창을 통해 소통 할 수 있어야 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그리고 룸 나가기 버튼을 통해 로비로 되돌아 갈 수 있어야 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룸을 만든 사용자는 해당 룸의 인원수가 다 찼다면</a:t>
            </a:r>
            <a:r>
              <a:rPr lang="en-US" altLang="ko-KR" sz="1200" dirty="0"/>
              <a:t>, </a:t>
            </a:r>
            <a:r>
              <a:rPr lang="ko-KR" altLang="en-US" sz="1200" dirty="0"/>
              <a:t>게임 시작 버튼을 눌러 게임을 시작 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추가되면 좋은 점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해당 룸에 이름이 표시되는 것이 아닌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어몽어스나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구스구스덕과</a:t>
            </a:r>
            <a:r>
              <a:rPr lang="ko-KR" altLang="en-US" sz="1200" dirty="0"/>
              <a:t> 같은 게임같이 플레이어가 직접 움직일 수 있도록 하는 점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-&gt; </a:t>
            </a:r>
            <a:r>
              <a:rPr lang="ko-KR" altLang="en-US" sz="1200" dirty="0"/>
              <a:t>플레이어가 직접 움직이면서 지루하게 느끼지 않도록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2. </a:t>
            </a:r>
            <a:r>
              <a:rPr lang="ko-KR" altLang="en-US" sz="1200" dirty="0"/>
              <a:t>룸을 만든 사용자가 원하는 사용자를 룸에서 추방 시킬 수 있도록 하는 것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-&gt; </a:t>
            </a:r>
            <a:r>
              <a:rPr lang="ko-KR" altLang="en-US" sz="1200" dirty="0"/>
              <a:t>전에 만났을 때 싸웠거나 채팅을 통해 악질 행동을 하는 사용자를 내보 낼 수 있도록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E613D-453D-7250-2652-348D983C3735}"/>
              </a:ext>
            </a:extLst>
          </p:cNvPr>
          <p:cNvSpPr txBox="1"/>
          <p:nvPr/>
        </p:nvSpPr>
        <p:spPr>
          <a:xfrm>
            <a:off x="7402801" y="6413460"/>
            <a:ext cx="257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룸 채팅 사진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6D91ED-B1E5-3115-65E8-AE92B0E43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4544" y="4510178"/>
            <a:ext cx="3240000" cy="1874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506401-74C0-F44E-1369-5B8DE81CDE62}"/>
              </a:ext>
            </a:extLst>
          </p:cNvPr>
          <p:cNvSpPr txBox="1"/>
          <p:nvPr/>
        </p:nvSpPr>
        <p:spPr>
          <a:xfrm>
            <a:off x="8149060" y="3985096"/>
            <a:ext cx="176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룸 사진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1BC4EBC-3F04-5CBF-3E37-65E3772A510A}"/>
              </a:ext>
            </a:extLst>
          </p:cNvPr>
          <p:cNvSpPr/>
          <p:nvPr/>
        </p:nvSpPr>
        <p:spPr>
          <a:xfrm>
            <a:off x="7597799" y="1331985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0487D49-B459-73DD-79B1-F8DDA59D42E0}"/>
              </a:ext>
            </a:extLst>
          </p:cNvPr>
          <p:cNvSpPr/>
          <p:nvPr/>
        </p:nvSpPr>
        <p:spPr>
          <a:xfrm>
            <a:off x="7597799" y="2279755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F5E0EDA-C636-48FC-BBA8-4683B8FE7FBE}"/>
              </a:ext>
            </a:extLst>
          </p:cNvPr>
          <p:cNvSpPr/>
          <p:nvPr/>
        </p:nvSpPr>
        <p:spPr>
          <a:xfrm>
            <a:off x="9002669" y="2280435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F4C26B-4AE4-A85D-036B-586803F4961B}"/>
              </a:ext>
            </a:extLst>
          </p:cNvPr>
          <p:cNvSpPr/>
          <p:nvPr/>
        </p:nvSpPr>
        <p:spPr>
          <a:xfrm>
            <a:off x="9002669" y="2809195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0625B88-217B-E7EA-949B-A035FFEC907A}"/>
              </a:ext>
            </a:extLst>
          </p:cNvPr>
          <p:cNvSpPr/>
          <p:nvPr/>
        </p:nvSpPr>
        <p:spPr>
          <a:xfrm>
            <a:off x="10681245" y="2279755"/>
            <a:ext cx="231512" cy="229339"/>
          </a:xfrm>
          <a:prstGeom prst="ellipse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2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6A52D-3710-64B1-7D48-1AD6B6A6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사망 시 </a:t>
            </a:r>
            <a:r>
              <a:rPr lang="ko-KR" altLang="en-US" dirty="0"/>
              <a:t>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7F5ADB-078C-5B2C-F11D-665CD722D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271" y="1825625"/>
            <a:ext cx="7689458" cy="4351338"/>
          </a:xfrm>
        </p:spPr>
      </p:pic>
    </p:spTree>
    <p:extLst>
      <p:ext uri="{BB962C8B-B14F-4D97-AF65-F5344CB8AC3E}">
        <p14:creationId xmlns:p14="http://schemas.microsoft.com/office/powerpoint/2010/main" val="411913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417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TRASHES 인터페이스</vt:lpstr>
      <vt:lpstr>시작 화면</vt:lpstr>
      <vt:lpstr>로비</vt:lpstr>
      <vt:lpstr>룸</vt:lpstr>
      <vt:lpstr>룸</vt:lpstr>
      <vt:lpstr>사망 시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인터페이스</dc:title>
  <dc:creator>용성 최</dc:creator>
  <cp:lastModifiedBy>최용성</cp:lastModifiedBy>
  <cp:revision>7</cp:revision>
  <dcterms:created xsi:type="dcterms:W3CDTF">2023-11-05T12:48:06Z</dcterms:created>
  <dcterms:modified xsi:type="dcterms:W3CDTF">2023-12-09T08:02:45Z</dcterms:modified>
</cp:coreProperties>
</file>