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3CBA-892B-137D-50CB-BD0154761E94}" v="133" dt="2023-03-20T09:21:04.981"/>
    <p1510:client id="{58901AD7-18A5-406B-A709-80353D000134}" v="69" dt="2023-03-14T13:29:33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5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111CC-8773-E85E-122D-2323DD164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6AC70-13D5-12EA-E41A-498972896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B27F6-EEFE-D707-6014-FAA8FB97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CE2F8-73C9-A1CD-BA17-24271E69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3B202-2ED6-6C6F-8990-1DF87FC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0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23D01-CDE0-DE9B-B3FE-AFD5075B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1397A-F0D3-6271-90A9-19244D8B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071D7-EA2D-DB1A-EC50-E14FFD7D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FE35F-545A-1ED1-A185-B2FA003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BED54-4A6C-6AD6-F9F1-D120E137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9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C8693D-ED1D-5A74-E447-324898DD1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044B50-4EDA-662A-BA9C-4E7B6D0FF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A3DAF-2FDC-7D41-1242-DCBFA427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E3A5A-D760-DC0C-FC59-8A47A5DD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903D2-32D9-4D9A-880F-A2B79E18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6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279BE-058C-8A93-3FDB-9B5EEDFA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1E054-0846-8F26-D4A9-EAA53C9B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A12A2-B825-1FDC-04B5-F84000E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E9DE2-0363-738A-D2EA-6C9D7CFB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D5C7-CE25-48B3-4D7F-36FB73A2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7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CE4DC-BD0A-FE45-B2C7-C0A35DBE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82B11-B12C-32A4-F0C3-2CDD3190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02DD3-E979-9038-C4F8-B3A7BC4D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60987-12C9-6266-C87F-2ACABE93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0A8B6-C86A-189B-6342-224C7061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6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EB234-20ED-D5E1-5BB3-39820A69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CF867-E127-0C9F-753A-42CBD3D27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69A524-2179-DB08-E1E5-579F0F3D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DEFBD-50B4-5145-B186-2AB7FFCE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7A7B3-D854-3460-ED79-26346E9D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BD4EE-F6FB-0336-2353-744DF64C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08567-2EC8-1D75-0085-F303C389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003B6-A914-EFA1-A8EA-D22577DE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587E28-9765-9F64-04D2-5142E18F4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3FEA34-00AF-E756-1005-CE0E7D7D8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622053-0C09-9CFA-3508-3147CF162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700385-7A9B-8D2A-1BC5-31AB9513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8A0BBB-150E-905F-506B-E7028F50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AE7A5B-C4F3-73FA-4BEE-3E57E08A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85F0B-D91B-E31F-460C-9B64B57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F76238-3CC7-6355-BD9C-436AADB1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55CDBE-F1CB-D7C9-A995-181D4215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A3B9E-F145-CD3D-0554-11C0054E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9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789A0D-D9E6-F513-B3DD-009A29CC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A2E404-5348-073B-2F49-3134CB5B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F2D442-1D1A-0636-C983-C4CAF1DC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6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DE197-6854-B2BF-C669-42B3E8CB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FD165-677D-1C74-91D7-699B5FF0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37549-56DE-6D88-35F9-75A0DFDE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2202B-D690-2F43-6522-DA2BFF7C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EA972-B3E7-0B2C-5307-169A8579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A6F5C-69D0-0C2D-6601-38C70F00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2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29BB5-B07F-2B59-EB6E-F6594DC3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0FDADA-45BF-D032-8BB6-D1D99BEF5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39E56-C27D-6776-C8CC-BFE16E2C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09182-4739-C166-8BA9-5AABFEB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9BE6-EF0E-4B1E-83DF-ED97E6BDAEC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334EF-B923-657F-6FB4-B235E1A0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9AA3B-7F70-92F1-67CB-52F73470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3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F3D83A-F847-CFFF-49F7-CA05EC43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F4E7A-EC1E-69CA-A0ED-BA381F82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E1477-E2E5-BFB0-6E0C-D765F92B9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9BE6-EF0E-4B1E-83DF-ED97E6BDAEC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4D205-2FC7-06EC-F5CF-A87E7C8DA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9D1F3-B201-9AF1-31B0-AA02C9F54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52E5-9920-4A3F-979B-8167F74DC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B47B-4519-69C2-3379-6A5E66CB2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7279"/>
            <a:ext cx="9144000" cy="1923441"/>
          </a:xfrm>
        </p:spPr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그래픽 </a:t>
            </a:r>
            <a:r>
              <a:rPr lang="en-US" altLang="ko-KR" dirty="0"/>
              <a:t>&amp; UI</a:t>
            </a:r>
            <a:br>
              <a:rPr lang="en-US" altLang="ko-KR" dirty="0"/>
            </a:br>
            <a:r>
              <a:rPr lang="ko-KR" altLang="en-US" dirty="0"/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38417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8152-8EEE-7F77-2C34-8AED47E1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71E08-A69D-840B-3C75-54AB0E1D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047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그래픽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초기 </a:t>
            </a:r>
            <a:r>
              <a:rPr lang="en-US" altLang="ko-KR" dirty="0"/>
              <a:t>UI </a:t>
            </a:r>
            <a:r>
              <a:rPr lang="ko-KR" altLang="en-US" dirty="0"/>
              <a:t>설계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메인 화면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로비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대기 방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인 게임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87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0550-4AD6-6696-9E83-5371C12C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그래픽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769EE-7778-DCBC-34F2-DDB4FEDB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626"/>
            <a:ext cx="10515600" cy="31940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2D </a:t>
            </a:r>
            <a:r>
              <a:rPr lang="ko-KR" altLang="en-US" sz="2000" dirty="0"/>
              <a:t>그래픽 사용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맵 </a:t>
            </a:r>
            <a:r>
              <a:rPr lang="en-US" altLang="ko-KR" sz="2000" dirty="0"/>
              <a:t>– 2.5D</a:t>
            </a:r>
            <a:r>
              <a:rPr lang="ko-KR" altLang="en-US" sz="2000" dirty="0"/>
              <a:t>의 느낌을 가질 수 있는 </a:t>
            </a:r>
            <a:r>
              <a:rPr lang="ko-KR" altLang="en-US" sz="2000" dirty="0" err="1"/>
              <a:t>아이소메트릭</a:t>
            </a:r>
            <a:r>
              <a:rPr lang="ko-KR" altLang="en-US" sz="2000" dirty="0"/>
              <a:t> 사용 예정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완전한 </a:t>
            </a:r>
            <a:r>
              <a:rPr lang="en-US" altLang="ko-KR" sz="2000" dirty="0"/>
              <a:t>2D</a:t>
            </a:r>
            <a:r>
              <a:rPr lang="ko-KR" altLang="en-US" sz="2000" dirty="0"/>
              <a:t>를 사용하는 것 보다 </a:t>
            </a:r>
            <a:r>
              <a:rPr lang="en-US" altLang="ko-KR" sz="2000" dirty="0"/>
              <a:t>2.5D</a:t>
            </a:r>
            <a:r>
              <a:rPr lang="ko-KR" altLang="en-US" sz="2000" dirty="0"/>
              <a:t>의 느낌을 줄 수 있는 </a:t>
            </a:r>
            <a:r>
              <a:rPr lang="ko-KR" altLang="en-US" sz="2000" dirty="0" err="1"/>
              <a:t>아이소메트릭을</a:t>
            </a:r>
            <a:r>
              <a:rPr lang="ko-KR" altLang="en-US" sz="2000" dirty="0"/>
              <a:t> 통해 플레이어에게 추격전 등 여러 가지 방면에서 몰입감을 줄 수 있을 것이라 생각한다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 descr="축적 모형, 생일 케이크이(가) 표시된 사진&#10;&#10;자동 생성된 설명">
            <a:extLst>
              <a:ext uri="{FF2B5EF4-FFF2-40B4-BE49-F238E27FC236}">
                <a16:creationId xmlns:a16="http://schemas.microsoft.com/office/drawing/2014/main" id="{8F721464-832E-2BB7-1BBE-63E712DAB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05172"/>
            <a:ext cx="3151909" cy="237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C] 파랜드 택틱스1 공략 : 네이버 블로그">
            <a:extLst>
              <a:ext uri="{FF2B5EF4-FFF2-40B4-BE49-F238E27FC236}">
                <a16:creationId xmlns:a16="http://schemas.microsoft.com/office/drawing/2014/main" id="{50D96092-4309-3CB4-E02C-FE65953E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38" y="4205172"/>
            <a:ext cx="3151909" cy="236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E04DA-EC90-6CE5-07E4-A87E6E136156}"/>
              </a:ext>
            </a:extLst>
          </p:cNvPr>
          <p:cNvSpPr txBox="1"/>
          <p:nvPr/>
        </p:nvSpPr>
        <p:spPr>
          <a:xfrm>
            <a:off x="4136448" y="5252649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기본적인 </a:t>
            </a:r>
            <a:r>
              <a:rPr lang="ko-KR" altLang="en-US" sz="1200" dirty="0" err="1"/>
              <a:t>아이소메트릭</a:t>
            </a:r>
            <a:r>
              <a:rPr lang="ko-KR" altLang="en-US" sz="1200" dirty="0"/>
              <a:t>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D6A6E-223B-55E5-358F-51810A3269C7}"/>
              </a:ext>
            </a:extLst>
          </p:cNvPr>
          <p:cNvSpPr txBox="1"/>
          <p:nvPr/>
        </p:nvSpPr>
        <p:spPr>
          <a:xfrm>
            <a:off x="9965748" y="5252649"/>
            <a:ext cx="21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아이소메트릭을</a:t>
            </a:r>
            <a:r>
              <a:rPr lang="ko-KR" altLang="en-US" sz="1200" dirty="0"/>
              <a:t> 이용한 게임 예시</a:t>
            </a:r>
            <a:r>
              <a:rPr lang="en-US" altLang="ko-KR" sz="1200" dirty="0"/>
              <a:t> (</a:t>
            </a:r>
            <a:r>
              <a:rPr lang="ko-KR" altLang="en-US" sz="1200" dirty="0" err="1"/>
              <a:t>파랜드</a:t>
            </a:r>
            <a:r>
              <a:rPr lang="ko-KR" altLang="en-US" sz="1200" dirty="0"/>
              <a:t> 사가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479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0550-4AD6-6696-9E83-5371C12C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그래픽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769EE-7778-DCBC-34F2-DDB4FEDB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626"/>
            <a:ext cx="10515600" cy="31940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캐릭터 </a:t>
            </a:r>
            <a:r>
              <a:rPr lang="en-US" altLang="ko-KR" sz="2000" dirty="0"/>
              <a:t>– 2D </a:t>
            </a:r>
            <a:r>
              <a:rPr lang="ko-KR" altLang="en-US" sz="2000" dirty="0"/>
              <a:t>도트 사용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회의를 통해 </a:t>
            </a:r>
            <a:r>
              <a:rPr lang="en-US" altLang="ko-KR" sz="2000" dirty="0"/>
              <a:t>SD </a:t>
            </a:r>
            <a:r>
              <a:rPr lang="ko-KR" altLang="en-US" sz="2000" dirty="0"/>
              <a:t>캐릭터를 이용하자는 방안이 나왔지만 실질적으로 디자이너가 없는 관계로 도트 캐릭터를 만드는 </a:t>
            </a:r>
            <a:r>
              <a:rPr lang="ko-KR" altLang="en-US" sz="2000" dirty="0" err="1"/>
              <a:t>에셋을</a:t>
            </a:r>
            <a:r>
              <a:rPr lang="ko-KR" altLang="en-US" sz="2000" dirty="0"/>
              <a:t> 통해 구현하자는 방향으로 결정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맵 오브젝트 </a:t>
            </a:r>
            <a:r>
              <a:rPr lang="en-US" altLang="ko-KR" sz="2000" dirty="0"/>
              <a:t>– 2D </a:t>
            </a:r>
            <a:r>
              <a:rPr lang="ko-KR" altLang="en-US" sz="2000" dirty="0"/>
              <a:t>이미지 사용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기본적으로 흔히 구할 수 있는 </a:t>
            </a:r>
            <a:r>
              <a:rPr lang="en-US" altLang="ko-KR" sz="2000" dirty="0"/>
              <a:t>2D </a:t>
            </a:r>
            <a:r>
              <a:rPr lang="ko-KR" altLang="en-US" sz="2000" dirty="0"/>
              <a:t>이미지들을 사용할 예정 임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E04DA-EC90-6CE5-07E4-A87E6E136156}"/>
              </a:ext>
            </a:extLst>
          </p:cNvPr>
          <p:cNvSpPr txBox="1"/>
          <p:nvPr/>
        </p:nvSpPr>
        <p:spPr>
          <a:xfrm>
            <a:off x="4136448" y="5328849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2D </a:t>
            </a:r>
            <a:r>
              <a:rPr lang="ko-KR" altLang="en-US" sz="1200" dirty="0"/>
              <a:t>캐릭터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D6A6E-223B-55E5-358F-51810A3269C7}"/>
              </a:ext>
            </a:extLst>
          </p:cNvPr>
          <p:cNvSpPr txBox="1"/>
          <p:nvPr/>
        </p:nvSpPr>
        <p:spPr>
          <a:xfrm>
            <a:off x="9479973" y="5328849"/>
            <a:ext cx="215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오브젝트 이미지 예시</a:t>
            </a:r>
          </a:p>
        </p:txBody>
      </p:sp>
      <p:pic>
        <p:nvPicPr>
          <p:cNvPr id="7" name="그림 6" descr="스크린샷, 만화 영화, 3D 모델링, 픽셀이(가) 표시된 사진&#10;&#10;자동 생성된 설명">
            <a:extLst>
              <a:ext uri="{FF2B5EF4-FFF2-40B4-BE49-F238E27FC236}">
                <a16:creationId xmlns:a16="http://schemas.microsoft.com/office/drawing/2014/main" id="{A5DF60FF-F4A9-B6CF-BB7A-1F5E46C9B0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/>
          <a:stretch/>
        </p:blipFill>
        <p:spPr bwMode="auto">
          <a:xfrm>
            <a:off x="838199" y="4281371"/>
            <a:ext cx="3110347" cy="23639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상자, 용기, 수하물, 여행가방이(가) 표시된 사진&#10;&#10;자동 생성된 설명">
            <a:extLst>
              <a:ext uri="{FF2B5EF4-FFF2-40B4-BE49-F238E27FC236}">
                <a16:creationId xmlns:a16="http://schemas.microsoft.com/office/drawing/2014/main" id="{5126F673-1DD2-D1CE-7C83-B95FE9CBE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98" y="4281370"/>
            <a:ext cx="2990850" cy="23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542BA-2E55-5552-4800-E52C36398CDE}"/>
              </a:ext>
            </a:extLst>
          </p:cNvPr>
          <p:cNvSpPr/>
          <p:nvPr/>
        </p:nvSpPr>
        <p:spPr>
          <a:xfrm>
            <a:off x="400602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/>
        </p:nvGraphicFramePr>
        <p:xfrm>
          <a:off x="6748540" y="2687320"/>
          <a:ext cx="53978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썸네일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TRASHES</a:t>
                      </a:r>
                      <a:r>
                        <a:rPr lang="ko-KR" altLang="en-US" sz="1000" b="1" dirty="0"/>
                        <a:t>의 메인 썸네일을 보여준다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플레이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 버튼을 누르면 로비 화면으로 이동한다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게임 종료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 버튼을 누르면 게임을 종료한다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97AB4BF-E6AF-F059-2F54-64D9622F7786}"/>
              </a:ext>
            </a:extLst>
          </p:cNvPr>
          <p:cNvSpPr txBox="1"/>
          <p:nvPr/>
        </p:nvSpPr>
        <p:spPr>
          <a:xfrm>
            <a:off x="2233870" y="4325336"/>
            <a:ext cx="76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플레이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A3DBC0-93E5-ECF2-F3F5-5FAB03F728CE}"/>
              </a:ext>
            </a:extLst>
          </p:cNvPr>
          <p:cNvSpPr/>
          <p:nvPr/>
        </p:nvSpPr>
        <p:spPr>
          <a:xfrm>
            <a:off x="2218076" y="4156935"/>
            <a:ext cx="823993" cy="583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847FB9FE-D53C-CE6A-BAE8-CB8DFBC6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01" y="217506"/>
            <a:ext cx="8067124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초기 </a:t>
            </a:r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메인 화면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A31890-C289-197D-C310-B4F16EFB887E}"/>
              </a:ext>
            </a:extLst>
          </p:cNvPr>
          <p:cNvSpPr/>
          <p:nvPr/>
        </p:nvSpPr>
        <p:spPr>
          <a:xfrm>
            <a:off x="2199932" y="4139599"/>
            <a:ext cx="830733" cy="600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21B4763-D741-BB6E-C171-88A54DB09C39}"/>
              </a:ext>
            </a:extLst>
          </p:cNvPr>
          <p:cNvGrpSpPr/>
          <p:nvPr/>
        </p:nvGrpSpPr>
        <p:grpSpPr>
          <a:xfrm>
            <a:off x="2848787" y="3967903"/>
            <a:ext cx="408534" cy="292583"/>
            <a:chOff x="7284043" y="567887"/>
            <a:chExt cx="558588" cy="40005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BF4C75D-E72A-9E29-43B1-3F3599B1BF00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2CCFEE-A98E-B857-87CE-FB09D99DA338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E9BB28-10D0-D0A4-DF51-88FAD75CA43B}"/>
              </a:ext>
            </a:extLst>
          </p:cNvPr>
          <p:cNvSpPr txBox="1"/>
          <p:nvPr/>
        </p:nvSpPr>
        <p:spPr>
          <a:xfrm>
            <a:off x="3925267" y="4319746"/>
            <a:ext cx="76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게임 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3D2F25-498F-B04C-1D2C-B05105DC84CB}"/>
              </a:ext>
            </a:extLst>
          </p:cNvPr>
          <p:cNvSpPr/>
          <p:nvPr/>
        </p:nvSpPr>
        <p:spPr>
          <a:xfrm>
            <a:off x="3909473" y="4151345"/>
            <a:ext cx="823993" cy="583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46E290-3DAC-3A4A-D7D0-DA9226F7F156}"/>
              </a:ext>
            </a:extLst>
          </p:cNvPr>
          <p:cNvSpPr/>
          <p:nvPr/>
        </p:nvSpPr>
        <p:spPr>
          <a:xfrm>
            <a:off x="3891329" y="4134009"/>
            <a:ext cx="830733" cy="600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25004A-00E5-C72B-CBEF-0C1387581810}"/>
              </a:ext>
            </a:extLst>
          </p:cNvPr>
          <p:cNvGrpSpPr/>
          <p:nvPr/>
        </p:nvGrpSpPr>
        <p:grpSpPr>
          <a:xfrm>
            <a:off x="4540184" y="3962313"/>
            <a:ext cx="408534" cy="292583"/>
            <a:chOff x="7284043" y="567887"/>
            <a:chExt cx="558588" cy="40005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9CC9F14-B344-0014-AB22-5F6B1ECFE044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EF0B0B-576C-6005-F42B-877AA2CFEB32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899C4A-E182-3CC4-3CDF-8865FC827832}"/>
              </a:ext>
            </a:extLst>
          </p:cNvPr>
          <p:cNvSpPr/>
          <p:nvPr/>
        </p:nvSpPr>
        <p:spPr>
          <a:xfrm>
            <a:off x="3891327" y="4134010"/>
            <a:ext cx="830733" cy="600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2E12E5-966A-56B5-2336-0A1EA3245020}"/>
              </a:ext>
            </a:extLst>
          </p:cNvPr>
          <p:cNvGrpSpPr/>
          <p:nvPr/>
        </p:nvGrpSpPr>
        <p:grpSpPr>
          <a:xfrm>
            <a:off x="4540184" y="3962313"/>
            <a:ext cx="408534" cy="292583"/>
            <a:chOff x="7284043" y="567887"/>
            <a:chExt cx="558588" cy="40005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A8D1F42-549C-A935-4B02-1E2DBC7FEE73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C18EED-9546-76E3-7F61-6E262991026F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5286BF-4E90-FA5F-7E59-2F44E3EE7F2B}"/>
              </a:ext>
            </a:extLst>
          </p:cNvPr>
          <p:cNvSpPr/>
          <p:nvPr/>
        </p:nvSpPr>
        <p:spPr>
          <a:xfrm>
            <a:off x="400602" y="1811306"/>
            <a:ext cx="6277580" cy="3280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611F178-0B92-E79F-773B-04B4CA364308}"/>
              </a:ext>
            </a:extLst>
          </p:cNvPr>
          <p:cNvGrpSpPr/>
          <p:nvPr/>
        </p:nvGrpSpPr>
        <p:grpSpPr>
          <a:xfrm>
            <a:off x="196335" y="1642539"/>
            <a:ext cx="408534" cy="292583"/>
            <a:chOff x="7284043" y="567887"/>
            <a:chExt cx="558588" cy="40005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67158CD-F159-F0D6-6376-3DE9E695BF00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D78DE5F-B467-846E-FC49-CFCCA680BFCC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517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542BA-2E55-5552-4800-E52C36398CDE}"/>
              </a:ext>
            </a:extLst>
          </p:cNvPr>
          <p:cNvSpPr/>
          <p:nvPr/>
        </p:nvSpPr>
        <p:spPr>
          <a:xfrm>
            <a:off x="400602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/>
        </p:nvGraphicFramePr>
        <p:xfrm>
          <a:off x="6696446" y="1811306"/>
          <a:ext cx="5397851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닉네임 기입란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방에 들어가기 전에 플레이어 자신의 닉네임이 될 문자를 적는다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닉네임 기입란에 아무것도 적지 않을 경우 임의로 작성된다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방 이름 기입란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방 이름을 적을 수 있는 칸이다</a:t>
                      </a:r>
                      <a:r>
                        <a:rPr lang="en-US" altLang="ko-KR" sz="1000" b="1" dirty="0"/>
                        <a:t>. 3, 4</a:t>
                      </a:r>
                      <a:r>
                        <a:rPr lang="ko-KR" altLang="en-US" sz="1000" b="1" dirty="0"/>
                        <a:t>번에 해당 용도를 기술한다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방 만들기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방을 만든다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방 이름이 적힌 상태에서 방 만들기 버튼을 누를 경우 적어 놓은 이름의 방이 만들어진다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적지 않았을 경우 임의로 작성된다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해당 방을 만든 사람은 방장이 된다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게임 참가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특정 방에 참가한다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방 이름이 적힌 상태에서 방 참가 버튼을 누를 경우 적어 놓은 이름의 방에 들어간다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적지 않았을 경우 무작위 방에 들어간다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방 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만들어진 방 리스트를 보여주는 인터페이스이다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우측의 스크롤을 조절하여 나열된 방을 확인할 수 있다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방 이름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해당 방에 들어갈 수 있는 버튼이다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이 버튼을 클릭 시 해당 방의 대기실로 이동한다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이전으로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메인 화면으로 이동한다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3012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7564195-FF9E-ED7D-405E-A1733CAF3C64}"/>
              </a:ext>
            </a:extLst>
          </p:cNvPr>
          <p:cNvSpPr/>
          <p:nvPr/>
        </p:nvSpPr>
        <p:spPr>
          <a:xfrm>
            <a:off x="1068928" y="2586919"/>
            <a:ext cx="1977377" cy="36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4F1970-92FB-FA57-1450-B193A2F744E9}"/>
              </a:ext>
            </a:extLst>
          </p:cNvPr>
          <p:cNvGrpSpPr/>
          <p:nvPr/>
        </p:nvGrpSpPr>
        <p:grpSpPr>
          <a:xfrm>
            <a:off x="2884486" y="2360452"/>
            <a:ext cx="408534" cy="292583"/>
            <a:chOff x="7284043" y="567887"/>
            <a:chExt cx="558588" cy="40005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8192DE-EBB5-DE55-8E3E-A2E3FC3CCF8D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A5E9D8-A38A-5CA0-4D53-C676C3A97AE7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FB4126-8B25-535C-75FC-488D8E8B6F8F}"/>
              </a:ext>
            </a:extLst>
          </p:cNvPr>
          <p:cNvSpPr/>
          <p:nvPr/>
        </p:nvSpPr>
        <p:spPr>
          <a:xfrm>
            <a:off x="900058" y="2117838"/>
            <a:ext cx="2401913" cy="262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196D4-33E8-CAB5-C893-FB1C4666B851}"/>
              </a:ext>
            </a:extLst>
          </p:cNvPr>
          <p:cNvSpPr txBox="1"/>
          <p:nvPr/>
        </p:nvSpPr>
        <p:spPr>
          <a:xfrm>
            <a:off x="1068929" y="2308478"/>
            <a:ext cx="57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닉네임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9427CA-AA88-E335-43D7-8782A70FF86F}"/>
              </a:ext>
            </a:extLst>
          </p:cNvPr>
          <p:cNvSpPr/>
          <p:nvPr/>
        </p:nvSpPr>
        <p:spPr>
          <a:xfrm>
            <a:off x="1122816" y="2622320"/>
            <a:ext cx="1886571" cy="283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F6096-72DA-3C4F-B48C-88DE3377BEDC}"/>
              </a:ext>
            </a:extLst>
          </p:cNvPr>
          <p:cNvSpPr txBox="1"/>
          <p:nvPr/>
        </p:nvSpPr>
        <p:spPr>
          <a:xfrm>
            <a:off x="1068929" y="2973515"/>
            <a:ext cx="68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방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828785-A5FC-DD49-1361-13E1AE008C5E}"/>
              </a:ext>
            </a:extLst>
          </p:cNvPr>
          <p:cNvSpPr/>
          <p:nvPr/>
        </p:nvSpPr>
        <p:spPr>
          <a:xfrm>
            <a:off x="1122816" y="3287068"/>
            <a:ext cx="1886571" cy="283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437ED-8DFB-CC62-33BF-E49689E1B118}"/>
              </a:ext>
            </a:extLst>
          </p:cNvPr>
          <p:cNvSpPr txBox="1"/>
          <p:nvPr/>
        </p:nvSpPr>
        <p:spPr>
          <a:xfrm>
            <a:off x="1183954" y="3953455"/>
            <a:ext cx="76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방 만들기</a:t>
            </a:r>
            <a:endParaRPr lang="ko-KR" altLang="en-US" sz="1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876223-25FA-ABC2-89CC-62CFDAE30262}"/>
              </a:ext>
            </a:extLst>
          </p:cNvPr>
          <p:cNvSpPr/>
          <p:nvPr/>
        </p:nvSpPr>
        <p:spPr>
          <a:xfrm>
            <a:off x="1122816" y="3951816"/>
            <a:ext cx="823993" cy="203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7AB4BF-E6AF-F059-2F54-64D9622F7786}"/>
              </a:ext>
            </a:extLst>
          </p:cNvPr>
          <p:cNvSpPr txBox="1"/>
          <p:nvPr/>
        </p:nvSpPr>
        <p:spPr>
          <a:xfrm>
            <a:off x="2193155" y="4132725"/>
            <a:ext cx="76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게임 참가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A3DBC0-93E5-ECF2-F3F5-5FAB03F728CE}"/>
              </a:ext>
            </a:extLst>
          </p:cNvPr>
          <p:cNvSpPr/>
          <p:nvPr/>
        </p:nvSpPr>
        <p:spPr>
          <a:xfrm>
            <a:off x="2177361" y="3964324"/>
            <a:ext cx="823993" cy="583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20D28A-06B4-66AF-085E-4C3B2631EF03}"/>
              </a:ext>
            </a:extLst>
          </p:cNvPr>
          <p:cNvSpPr/>
          <p:nvPr/>
        </p:nvSpPr>
        <p:spPr>
          <a:xfrm>
            <a:off x="3676810" y="2117837"/>
            <a:ext cx="2401913" cy="262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FC2714-5356-1711-49B3-0DDEEF9182E1}"/>
              </a:ext>
            </a:extLst>
          </p:cNvPr>
          <p:cNvSpPr/>
          <p:nvPr/>
        </p:nvSpPr>
        <p:spPr>
          <a:xfrm>
            <a:off x="3776725" y="2270835"/>
            <a:ext cx="1886571" cy="283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00C638-4E58-B565-E0CE-C8B63EAFB19C}"/>
              </a:ext>
            </a:extLst>
          </p:cNvPr>
          <p:cNvSpPr/>
          <p:nvPr/>
        </p:nvSpPr>
        <p:spPr>
          <a:xfrm>
            <a:off x="3776725" y="2634504"/>
            <a:ext cx="1886571" cy="283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423204-C8D5-6BF6-6DFB-1A39F1E9C90F}"/>
              </a:ext>
            </a:extLst>
          </p:cNvPr>
          <p:cNvSpPr/>
          <p:nvPr/>
        </p:nvSpPr>
        <p:spPr>
          <a:xfrm>
            <a:off x="3776725" y="2985987"/>
            <a:ext cx="1886571" cy="283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972203-F275-4533-8FBD-141372E91518}"/>
              </a:ext>
            </a:extLst>
          </p:cNvPr>
          <p:cNvSpPr/>
          <p:nvPr/>
        </p:nvSpPr>
        <p:spPr>
          <a:xfrm>
            <a:off x="3776725" y="3349656"/>
            <a:ext cx="1886571" cy="283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DB800D-0C39-812B-9F5E-2895B526F696}"/>
              </a:ext>
            </a:extLst>
          </p:cNvPr>
          <p:cNvSpPr/>
          <p:nvPr/>
        </p:nvSpPr>
        <p:spPr>
          <a:xfrm>
            <a:off x="5763211" y="2117837"/>
            <a:ext cx="332789" cy="262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5E92AA-3954-2262-9814-BE65D75AD9A8}"/>
              </a:ext>
            </a:extLst>
          </p:cNvPr>
          <p:cNvSpPr/>
          <p:nvPr/>
        </p:nvSpPr>
        <p:spPr>
          <a:xfrm>
            <a:off x="5796755" y="2210140"/>
            <a:ext cx="263170" cy="44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847FB9FE-D53C-CE6A-BAE8-CB8DFBC6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01" y="238771"/>
            <a:ext cx="7800423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초기 </a:t>
            </a:r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로비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F7846-6A5B-077D-7353-4E48892411CB}"/>
              </a:ext>
            </a:extLst>
          </p:cNvPr>
          <p:cNvSpPr txBox="1"/>
          <p:nvPr/>
        </p:nvSpPr>
        <p:spPr>
          <a:xfrm>
            <a:off x="3765961" y="2270835"/>
            <a:ext cx="827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방 이름 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A6BDE8-6751-E476-CEA5-24382B961B5C}"/>
              </a:ext>
            </a:extLst>
          </p:cNvPr>
          <p:cNvSpPr txBox="1"/>
          <p:nvPr/>
        </p:nvSpPr>
        <p:spPr>
          <a:xfrm>
            <a:off x="3759448" y="2667087"/>
            <a:ext cx="827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방 이름 </a:t>
            </a:r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1CDB871-1FB0-A507-9966-205ED47D8E7D}"/>
              </a:ext>
            </a:extLst>
          </p:cNvPr>
          <p:cNvSpPr/>
          <p:nvPr/>
        </p:nvSpPr>
        <p:spPr>
          <a:xfrm>
            <a:off x="1122816" y="3256076"/>
            <a:ext cx="1923490" cy="356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F5F8B7-B93A-E279-8444-A0E2CE0E1659}"/>
              </a:ext>
            </a:extLst>
          </p:cNvPr>
          <p:cNvGrpSpPr/>
          <p:nvPr/>
        </p:nvGrpSpPr>
        <p:grpSpPr>
          <a:xfrm>
            <a:off x="2860530" y="3055640"/>
            <a:ext cx="408534" cy="292583"/>
            <a:chOff x="7284043" y="567887"/>
            <a:chExt cx="558588" cy="40005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C5458C7-24D9-B0A9-8FB4-3AF7FCCB545C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B800D2-EEE7-DFAF-DC6B-1F4B3254783D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04F723-98BF-1CFF-DA58-B34A7F44F0E1}"/>
              </a:ext>
            </a:extLst>
          </p:cNvPr>
          <p:cNvSpPr/>
          <p:nvPr/>
        </p:nvSpPr>
        <p:spPr>
          <a:xfrm>
            <a:off x="1133820" y="3931680"/>
            <a:ext cx="830733" cy="266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5857D60-35BE-719C-065A-D396777EA504}"/>
              </a:ext>
            </a:extLst>
          </p:cNvPr>
          <p:cNvGrpSpPr/>
          <p:nvPr/>
        </p:nvGrpSpPr>
        <p:grpSpPr>
          <a:xfrm>
            <a:off x="1782675" y="3759983"/>
            <a:ext cx="408534" cy="292583"/>
            <a:chOff x="7284043" y="567887"/>
            <a:chExt cx="558588" cy="40005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90C55F-5B1D-F920-681F-28A0CDDEF38F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0CF41A-8173-805D-AC73-882BD3A62A0E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A31890-C289-197D-C310-B4F16EFB887E}"/>
              </a:ext>
            </a:extLst>
          </p:cNvPr>
          <p:cNvSpPr/>
          <p:nvPr/>
        </p:nvSpPr>
        <p:spPr>
          <a:xfrm>
            <a:off x="2159217" y="3946988"/>
            <a:ext cx="830733" cy="600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21B4763-D741-BB6E-C171-88A54DB09C39}"/>
              </a:ext>
            </a:extLst>
          </p:cNvPr>
          <p:cNvGrpSpPr/>
          <p:nvPr/>
        </p:nvGrpSpPr>
        <p:grpSpPr>
          <a:xfrm>
            <a:off x="2808072" y="3775292"/>
            <a:ext cx="408534" cy="292583"/>
            <a:chOff x="7284043" y="567887"/>
            <a:chExt cx="558588" cy="40005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BF4C75D-E72A-9E29-43B1-3F3599B1BF00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2CCFEE-A98E-B857-87CE-FB09D99DA338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00948C-2490-BC0A-250F-790FC7508104}"/>
              </a:ext>
            </a:extLst>
          </p:cNvPr>
          <p:cNvSpPr/>
          <p:nvPr/>
        </p:nvSpPr>
        <p:spPr>
          <a:xfrm>
            <a:off x="3727768" y="2238501"/>
            <a:ext cx="1977377" cy="36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B37E8CA-18AB-CC37-FD80-281A0058E8D6}"/>
              </a:ext>
            </a:extLst>
          </p:cNvPr>
          <p:cNvGrpSpPr/>
          <p:nvPr/>
        </p:nvGrpSpPr>
        <p:grpSpPr>
          <a:xfrm>
            <a:off x="5310812" y="2268431"/>
            <a:ext cx="408534" cy="292583"/>
            <a:chOff x="7284043" y="567887"/>
            <a:chExt cx="558588" cy="40005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43478CE-A24E-C563-F0B9-F98C70D8D0A6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85128B0-F973-AC07-230C-1645E4CB13A5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222DD23-C48F-1EA2-2993-FAEADC77E41B}"/>
              </a:ext>
            </a:extLst>
          </p:cNvPr>
          <p:cNvSpPr/>
          <p:nvPr/>
        </p:nvSpPr>
        <p:spPr>
          <a:xfrm>
            <a:off x="3665937" y="2136068"/>
            <a:ext cx="2431959" cy="2604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926A8A3-B90E-3BA4-0DA4-213016968AFC}"/>
              </a:ext>
            </a:extLst>
          </p:cNvPr>
          <p:cNvGrpSpPr/>
          <p:nvPr/>
        </p:nvGrpSpPr>
        <p:grpSpPr>
          <a:xfrm>
            <a:off x="5899054" y="1949294"/>
            <a:ext cx="408534" cy="292583"/>
            <a:chOff x="7284043" y="567887"/>
            <a:chExt cx="558588" cy="40005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E2DB1A6-758A-0549-C27F-BB176960D642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BFA7DBF-580F-CA48-A5D8-0D68763DE9BF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5AFDA61-7A94-15F5-DAC2-BFB2B1812D2D}"/>
              </a:ext>
            </a:extLst>
          </p:cNvPr>
          <p:cNvSpPr txBox="1"/>
          <p:nvPr/>
        </p:nvSpPr>
        <p:spPr>
          <a:xfrm>
            <a:off x="1197165" y="4309398"/>
            <a:ext cx="76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이전으로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2A6CF30-CEE3-6D6F-7B5E-59D9B6688C66}"/>
              </a:ext>
            </a:extLst>
          </p:cNvPr>
          <p:cNvSpPr/>
          <p:nvPr/>
        </p:nvSpPr>
        <p:spPr>
          <a:xfrm>
            <a:off x="1136027" y="4307759"/>
            <a:ext cx="823993" cy="203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B7B1204-452C-E076-2DF0-36016CA5A3FF}"/>
              </a:ext>
            </a:extLst>
          </p:cNvPr>
          <p:cNvSpPr/>
          <p:nvPr/>
        </p:nvSpPr>
        <p:spPr>
          <a:xfrm>
            <a:off x="1147031" y="4287623"/>
            <a:ext cx="830733" cy="266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5FD20A0-B28F-1EBE-D685-0665A6A455B3}"/>
              </a:ext>
            </a:extLst>
          </p:cNvPr>
          <p:cNvGrpSpPr/>
          <p:nvPr/>
        </p:nvGrpSpPr>
        <p:grpSpPr>
          <a:xfrm>
            <a:off x="1755753" y="4445177"/>
            <a:ext cx="408534" cy="292583"/>
            <a:chOff x="7284043" y="567887"/>
            <a:chExt cx="558588" cy="400050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D902C530-5E68-2E27-CFF4-17CCC1C5F60E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97B226-DDA6-28D9-D392-59F687CD77EE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877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542BA-2E55-5552-4800-E52C36398CDE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2" name="표 152">
            <a:extLst>
              <a:ext uri="{FF2B5EF4-FFF2-40B4-BE49-F238E27FC236}">
                <a16:creationId xmlns:a16="http://schemas.microsoft.com/office/drawing/2014/main" id="{BA558EB2-BFA4-C2FE-E2C8-EAD38E034CFB}"/>
              </a:ext>
            </a:extLst>
          </p:cNvPr>
          <p:cNvGraphicFramePr>
            <a:graphicFrameLocks noGrp="1"/>
          </p:cNvGraphicFramePr>
          <p:nvPr/>
        </p:nvGraphicFramePr>
        <p:xfrm>
          <a:off x="6753245" y="2204678"/>
          <a:ext cx="5397851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플레이어 명단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해당 방에 들어온 플레이어의 닉네임을 표시한다</a:t>
                      </a:r>
                      <a:r>
                        <a:rPr lang="en-US" altLang="ko-KR" sz="1000" b="1" dirty="0"/>
                        <a:t>. 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2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시작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해당 방의 방장만 누를 수 있으며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이 버튼을 누르면 게임을 시작한다</a:t>
                      </a:r>
                      <a:r>
                        <a:rPr lang="en-US" altLang="ko-KR" sz="1000" b="1" dirty="0"/>
                        <a:t>. </a:t>
                      </a:r>
                      <a:r>
                        <a:rPr lang="ko-KR" altLang="en-US" sz="1000" b="1" dirty="0"/>
                        <a:t>방장 외의 플레이어는 회색으로 표시되어 누를 수 없다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3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채팅창</a:t>
                      </a:r>
                      <a:r>
                        <a:rPr lang="ko-KR" altLang="en-US" sz="1000" b="1" dirty="0"/>
                        <a:t> 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해당 방의 플레이어들이 적은 채팅 내역을 볼 수 있다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채팅 기입란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플레이어가 보내고자 하는 채팅을 적을 수 있다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채팅 발송버튼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채팅 기입란에서 적은 메시지를 이 버튼을 눌러 인터페이스에 발송할 수 있다</a:t>
                      </a:r>
                      <a:r>
                        <a:rPr lang="en-US" altLang="ko-KR" sz="1000" b="1" dirty="0"/>
                        <a:t>.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0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60B9DF-9E08-7A44-E6B8-4A8F14699E12}"/>
              </a:ext>
            </a:extLst>
          </p:cNvPr>
          <p:cNvSpPr txBox="1"/>
          <p:nvPr/>
        </p:nvSpPr>
        <p:spPr>
          <a:xfrm>
            <a:off x="5523562" y="4432190"/>
            <a:ext cx="57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Enter</a:t>
            </a:r>
            <a:endParaRPr lang="ko-KR" alt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7AB4BF-E6AF-F059-2F54-64D9622F7786}"/>
              </a:ext>
            </a:extLst>
          </p:cNvPr>
          <p:cNvSpPr txBox="1"/>
          <p:nvPr/>
        </p:nvSpPr>
        <p:spPr>
          <a:xfrm>
            <a:off x="1764036" y="4108883"/>
            <a:ext cx="76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시작</a:t>
            </a:r>
            <a:r>
              <a:rPr lang="en-US" altLang="ko-KR" sz="1000" b="1" dirty="0"/>
              <a:t>!</a:t>
            </a:r>
            <a:endParaRPr lang="ko-KR" altLang="en-US" sz="1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A3DBC0-93E5-ECF2-F3F5-5FAB03F728CE}"/>
              </a:ext>
            </a:extLst>
          </p:cNvPr>
          <p:cNvSpPr/>
          <p:nvPr/>
        </p:nvSpPr>
        <p:spPr>
          <a:xfrm>
            <a:off x="1071921" y="3745865"/>
            <a:ext cx="1886571" cy="868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20D28A-06B4-66AF-085E-4C3B2631EF03}"/>
              </a:ext>
            </a:extLst>
          </p:cNvPr>
          <p:cNvSpPr/>
          <p:nvPr/>
        </p:nvSpPr>
        <p:spPr>
          <a:xfrm>
            <a:off x="3676810" y="2117837"/>
            <a:ext cx="2401913" cy="262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FC2714-5356-1711-49B3-0DDEEF9182E1}"/>
              </a:ext>
            </a:extLst>
          </p:cNvPr>
          <p:cNvSpPr/>
          <p:nvPr/>
        </p:nvSpPr>
        <p:spPr>
          <a:xfrm>
            <a:off x="5763211" y="2117836"/>
            <a:ext cx="332789" cy="2248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00C638-4E58-B565-E0CE-C8B63EAFB19C}"/>
              </a:ext>
            </a:extLst>
          </p:cNvPr>
          <p:cNvSpPr/>
          <p:nvPr/>
        </p:nvSpPr>
        <p:spPr>
          <a:xfrm>
            <a:off x="5780490" y="2204678"/>
            <a:ext cx="261830" cy="79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DB800D-0C39-812B-9F5E-2895B526F696}"/>
              </a:ext>
            </a:extLst>
          </p:cNvPr>
          <p:cNvSpPr/>
          <p:nvPr/>
        </p:nvSpPr>
        <p:spPr>
          <a:xfrm>
            <a:off x="3694087" y="4355104"/>
            <a:ext cx="2401913" cy="385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5E92AA-3954-2262-9814-BE65D75AD9A8}"/>
              </a:ext>
            </a:extLst>
          </p:cNvPr>
          <p:cNvSpPr/>
          <p:nvPr/>
        </p:nvSpPr>
        <p:spPr>
          <a:xfrm>
            <a:off x="5479134" y="4411526"/>
            <a:ext cx="563186" cy="283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847FB9FE-D53C-CE6A-BAE8-CB8DFBC6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01" y="238771"/>
            <a:ext cx="7819473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초기 </a:t>
            </a:r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대기실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D4A74-6362-611A-75FC-D96365A80AA9}"/>
              </a:ext>
            </a:extLst>
          </p:cNvPr>
          <p:cNvSpPr/>
          <p:nvPr/>
        </p:nvSpPr>
        <p:spPr>
          <a:xfrm>
            <a:off x="1059357" y="2289655"/>
            <a:ext cx="1886571" cy="283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2AB8C-7FC4-68A8-6FE9-22851F303E6B}"/>
              </a:ext>
            </a:extLst>
          </p:cNvPr>
          <p:cNvSpPr/>
          <p:nvPr/>
        </p:nvSpPr>
        <p:spPr>
          <a:xfrm>
            <a:off x="1063283" y="2569303"/>
            <a:ext cx="1886571" cy="283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856186-74F9-056D-4D23-3BB32EB88A5C}"/>
              </a:ext>
            </a:extLst>
          </p:cNvPr>
          <p:cNvSpPr/>
          <p:nvPr/>
        </p:nvSpPr>
        <p:spPr>
          <a:xfrm>
            <a:off x="1071921" y="2857242"/>
            <a:ext cx="1886571" cy="283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9BAC4F-2934-12DA-6057-C905E6D26F94}"/>
              </a:ext>
            </a:extLst>
          </p:cNvPr>
          <p:cNvSpPr/>
          <p:nvPr/>
        </p:nvSpPr>
        <p:spPr>
          <a:xfrm>
            <a:off x="1022954" y="2272128"/>
            <a:ext cx="1935538" cy="868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8DDAAC-0DE9-524D-62D7-E6533F85EDCA}"/>
              </a:ext>
            </a:extLst>
          </p:cNvPr>
          <p:cNvGrpSpPr/>
          <p:nvPr/>
        </p:nvGrpSpPr>
        <p:grpSpPr>
          <a:xfrm>
            <a:off x="856479" y="2120201"/>
            <a:ext cx="408534" cy="292583"/>
            <a:chOff x="7284043" y="567887"/>
            <a:chExt cx="558588" cy="40005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D56C23-13DB-B2B7-B072-61B2ADCD0BD8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EAFD6A-1091-451C-56D0-2626CDFE47E3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A6BB14-496E-5E6F-C7A7-1455EC22918D}"/>
              </a:ext>
            </a:extLst>
          </p:cNvPr>
          <p:cNvSpPr/>
          <p:nvPr/>
        </p:nvSpPr>
        <p:spPr>
          <a:xfrm>
            <a:off x="1071920" y="3716895"/>
            <a:ext cx="1874007" cy="89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5A06666-86DA-2357-3380-D9978072278A}"/>
              </a:ext>
            </a:extLst>
          </p:cNvPr>
          <p:cNvGrpSpPr/>
          <p:nvPr/>
        </p:nvGrpSpPr>
        <p:grpSpPr>
          <a:xfrm>
            <a:off x="869043" y="3566475"/>
            <a:ext cx="408534" cy="292583"/>
            <a:chOff x="7284043" y="567887"/>
            <a:chExt cx="558588" cy="40005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6D8C3ED-63F1-42F4-4B29-F836A459E21B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8F7B5-28DE-257D-6047-3D5070E063B3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6A0CE9-E680-C913-D6EA-79E242DF5A63}"/>
              </a:ext>
            </a:extLst>
          </p:cNvPr>
          <p:cNvSpPr/>
          <p:nvPr/>
        </p:nvSpPr>
        <p:spPr>
          <a:xfrm>
            <a:off x="3670190" y="2121140"/>
            <a:ext cx="2401913" cy="2619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CBA824-20CC-75F8-F57B-F98D04D6090E}"/>
              </a:ext>
            </a:extLst>
          </p:cNvPr>
          <p:cNvGrpSpPr/>
          <p:nvPr/>
        </p:nvGrpSpPr>
        <p:grpSpPr>
          <a:xfrm>
            <a:off x="3503715" y="1970720"/>
            <a:ext cx="408534" cy="292583"/>
            <a:chOff x="7284043" y="567887"/>
            <a:chExt cx="558588" cy="40005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50ADF16-7410-32CD-9178-A1FB17637E41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5D7B9F-FA6F-9C08-5AC2-A3460654E8B4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03669-7069-AD9D-07F4-52B7BABFCD2F}"/>
              </a:ext>
            </a:extLst>
          </p:cNvPr>
          <p:cNvSpPr/>
          <p:nvPr/>
        </p:nvSpPr>
        <p:spPr>
          <a:xfrm>
            <a:off x="5420681" y="4346994"/>
            <a:ext cx="652351" cy="351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5DD7ED5-7A90-D7FB-97DE-572A3E84E4E7}"/>
              </a:ext>
            </a:extLst>
          </p:cNvPr>
          <p:cNvGrpSpPr/>
          <p:nvPr/>
        </p:nvGrpSpPr>
        <p:grpSpPr>
          <a:xfrm>
            <a:off x="5207776" y="4162968"/>
            <a:ext cx="408534" cy="292583"/>
            <a:chOff x="7284043" y="567887"/>
            <a:chExt cx="558588" cy="40005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84FEC23-D697-E7E0-32CC-D9CB295F0AAB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379779D-417F-2D53-8BE8-4F0DAC0B6F2C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ED5BC3-A41F-FC20-310E-C27BA416F29B}"/>
              </a:ext>
            </a:extLst>
          </p:cNvPr>
          <p:cNvSpPr/>
          <p:nvPr/>
        </p:nvSpPr>
        <p:spPr>
          <a:xfrm>
            <a:off x="3765132" y="4432189"/>
            <a:ext cx="1552669" cy="253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A7A9DEA-FBDE-7106-7E75-5EA1E17E1EA3}"/>
              </a:ext>
            </a:extLst>
          </p:cNvPr>
          <p:cNvGrpSpPr/>
          <p:nvPr/>
        </p:nvGrpSpPr>
        <p:grpSpPr>
          <a:xfrm>
            <a:off x="3673294" y="4208060"/>
            <a:ext cx="408534" cy="292583"/>
            <a:chOff x="7284043" y="567887"/>
            <a:chExt cx="558588" cy="40005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A94D1AE-3839-6540-CC63-5A66C1F3FDD3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51B43F-C6F5-0F80-8DF5-975D4936841F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67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0550-4AD6-6696-9E83-5371C12C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08" y="194441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초기 </a:t>
            </a:r>
            <a:r>
              <a:rPr lang="en-US" altLang="ko-KR" dirty="0"/>
              <a:t>UI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인 게임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3E5408-EA9F-AD75-D72B-1BDE59236D58}"/>
              </a:ext>
            </a:extLst>
          </p:cNvPr>
          <p:cNvSpPr/>
          <p:nvPr/>
        </p:nvSpPr>
        <p:spPr>
          <a:xfrm>
            <a:off x="348508" y="1766354"/>
            <a:ext cx="6277580" cy="332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FA69CA-6BDB-27C5-4EE9-58E55E6EE624}"/>
              </a:ext>
            </a:extLst>
          </p:cNvPr>
          <p:cNvSpPr/>
          <p:nvPr/>
        </p:nvSpPr>
        <p:spPr>
          <a:xfrm>
            <a:off x="545529" y="1948069"/>
            <a:ext cx="583095" cy="424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5AC787-B33C-61CC-FC60-7FF55B7FA849}"/>
              </a:ext>
            </a:extLst>
          </p:cNvPr>
          <p:cNvSpPr txBox="1"/>
          <p:nvPr/>
        </p:nvSpPr>
        <p:spPr>
          <a:xfrm>
            <a:off x="529287" y="2052381"/>
            <a:ext cx="615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남은시간</a:t>
            </a:r>
            <a:endParaRPr lang="ko-KR" altLang="en-US" sz="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0B6E71-125B-2D60-95CA-4F7FED26A126}"/>
              </a:ext>
            </a:extLst>
          </p:cNvPr>
          <p:cNvSpPr/>
          <p:nvPr/>
        </p:nvSpPr>
        <p:spPr>
          <a:xfrm>
            <a:off x="496490" y="1906216"/>
            <a:ext cx="683420" cy="511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975030-BDD4-6549-00F3-8FD92FFD9FF5}"/>
              </a:ext>
            </a:extLst>
          </p:cNvPr>
          <p:cNvGrpSpPr/>
          <p:nvPr/>
        </p:nvGrpSpPr>
        <p:grpSpPr>
          <a:xfrm>
            <a:off x="1082657" y="1764890"/>
            <a:ext cx="292584" cy="292583"/>
            <a:chOff x="7380243" y="567887"/>
            <a:chExt cx="400050" cy="40005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15EDF5-6376-D641-FC0C-ACD2C6EAFC36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493C0-488A-33F4-42C2-07E38BDAC996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ADBC8BAC-FECF-38A2-B018-57700C12C382}"/>
              </a:ext>
            </a:extLst>
          </p:cNvPr>
          <p:cNvSpPr/>
          <p:nvPr/>
        </p:nvSpPr>
        <p:spPr>
          <a:xfrm>
            <a:off x="5963925" y="4366080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0C98C96-D596-7877-F9A1-0E275698962E}"/>
              </a:ext>
            </a:extLst>
          </p:cNvPr>
          <p:cNvSpPr/>
          <p:nvPr/>
        </p:nvSpPr>
        <p:spPr>
          <a:xfrm>
            <a:off x="5963925" y="3737381"/>
            <a:ext cx="501629" cy="519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BB92C2-A6ED-4436-B4A6-3895F47D95CE}"/>
              </a:ext>
            </a:extLst>
          </p:cNvPr>
          <p:cNvSpPr/>
          <p:nvPr/>
        </p:nvSpPr>
        <p:spPr>
          <a:xfrm>
            <a:off x="2702140" y="1860910"/>
            <a:ext cx="1660309" cy="606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D8B9AC0-2BBA-0048-5593-7A1BFFBF29EA}"/>
              </a:ext>
            </a:extLst>
          </p:cNvPr>
          <p:cNvGrpSpPr/>
          <p:nvPr/>
        </p:nvGrpSpPr>
        <p:grpSpPr>
          <a:xfrm>
            <a:off x="2534355" y="1759798"/>
            <a:ext cx="292584" cy="292583"/>
            <a:chOff x="7380243" y="567887"/>
            <a:chExt cx="400050" cy="40005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372D36B-9A83-C867-FECF-8B09E50CF187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4CDD3D-FBBC-D67B-B7F9-8E744C6C3864}"/>
                </a:ext>
              </a:extLst>
            </p:cNvPr>
            <p:cNvSpPr txBox="1"/>
            <p:nvPr/>
          </p:nvSpPr>
          <p:spPr>
            <a:xfrm>
              <a:off x="7429987" y="599581"/>
              <a:ext cx="289062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2CB786-168A-DB06-622E-460D0CAC0DD7}"/>
              </a:ext>
            </a:extLst>
          </p:cNvPr>
          <p:cNvSpPr/>
          <p:nvPr/>
        </p:nvSpPr>
        <p:spPr>
          <a:xfrm>
            <a:off x="5929014" y="3703224"/>
            <a:ext cx="571450" cy="587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A7F4A7A-894E-D224-85B0-8524036338E0}"/>
              </a:ext>
            </a:extLst>
          </p:cNvPr>
          <p:cNvGrpSpPr/>
          <p:nvPr/>
        </p:nvGrpSpPr>
        <p:grpSpPr>
          <a:xfrm>
            <a:off x="5706324" y="3553360"/>
            <a:ext cx="408534" cy="292583"/>
            <a:chOff x="7284043" y="567887"/>
            <a:chExt cx="558588" cy="40005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085AABE-A143-6BA6-BFA3-17446F68E3F9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8DA8E6-4B68-87CC-108E-6CC411F1F653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DB57C6E-EBCB-9A0D-D5E4-51D17893ECF0}"/>
              </a:ext>
            </a:extLst>
          </p:cNvPr>
          <p:cNvSpPr/>
          <p:nvPr/>
        </p:nvSpPr>
        <p:spPr>
          <a:xfrm>
            <a:off x="5929014" y="4329173"/>
            <a:ext cx="571450" cy="587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FA6EDF1-4929-B709-A754-C8B9DC3BBF1D}"/>
              </a:ext>
            </a:extLst>
          </p:cNvPr>
          <p:cNvGrpSpPr/>
          <p:nvPr/>
        </p:nvGrpSpPr>
        <p:grpSpPr>
          <a:xfrm>
            <a:off x="5742223" y="4179309"/>
            <a:ext cx="343266" cy="292583"/>
            <a:chOff x="7333126" y="567887"/>
            <a:chExt cx="469347" cy="40005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DDDC389-593B-E5F0-27CC-171AEEB40F66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ACE2C50-9AA2-9E1B-AC14-A7B5796B4FA3}"/>
                </a:ext>
              </a:extLst>
            </p:cNvPr>
            <p:cNvSpPr txBox="1"/>
            <p:nvPr/>
          </p:nvSpPr>
          <p:spPr>
            <a:xfrm>
              <a:off x="7333126" y="599986"/>
              <a:ext cx="469347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72F96FD-88B6-E951-B2D3-FC13634595CA}"/>
              </a:ext>
            </a:extLst>
          </p:cNvPr>
          <p:cNvSpPr txBox="1"/>
          <p:nvPr/>
        </p:nvSpPr>
        <p:spPr>
          <a:xfrm>
            <a:off x="5913856" y="3882768"/>
            <a:ext cx="6555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능력</a:t>
            </a:r>
            <a:r>
              <a:rPr lang="en-US" altLang="ko-KR" sz="700" b="1" dirty="0"/>
              <a:t>1</a:t>
            </a:r>
            <a:r>
              <a:rPr lang="ko-KR" altLang="en-US" sz="700" b="1" dirty="0"/>
              <a:t> 버튼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6B0FEF-7928-94C9-DF8C-3C868E06741E}"/>
              </a:ext>
            </a:extLst>
          </p:cNvPr>
          <p:cNvSpPr txBox="1"/>
          <p:nvPr/>
        </p:nvSpPr>
        <p:spPr>
          <a:xfrm>
            <a:off x="5886980" y="4523617"/>
            <a:ext cx="6555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능력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 버튼</a:t>
            </a:r>
            <a:endParaRPr lang="ko-KR" altLang="en-US" sz="800" b="1" dirty="0"/>
          </a:p>
        </p:txBody>
      </p:sp>
      <p:graphicFrame>
        <p:nvGraphicFramePr>
          <p:cNvPr id="69" name="표 152">
            <a:extLst>
              <a:ext uri="{FF2B5EF4-FFF2-40B4-BE49-F238E27FC236}">
                <a16:creationId xmlns:a16="http://schemas.microsoft.com/office/drawing/2014/main" id="{7A15C5A9-2D4F-BB8A-7C2E-5093534C6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1309"/>
              </p:ext>
            </p:extLst>
          </p:nvPr>
        </p:nvGraphicFramePr>
        <p:xfrm>
          <a:off x="6728968" y="2160103"/>
          <a:ext cx="5397851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1546454382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584342353"/>
                    </a:ext>
                  </a:extLst>
                </a:gridCol>
                <a:gridCol w="3790086">
                  <a:extLst>
                    <a:ext uri="{9D8B030D-6E8A-4147-A177-3AD203B41FA5}">
                      <a16:colId xmlns:a16="http://schemas.microsoft.com/office/drawing/2014/main" val="12601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남은시간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진행 중인 </a:t>
                      </a:r>
                      <a:r>
                        <a:rPr lang="ko-KR" altLang="en-US" sz="1000" b="1" dirty="0" err="1"/>
                        <a:t>맵의</a:t>
                      </a:r>
                      <a:r>
                        <a:rPr lang="ko-KR" altLang="en-US" sz="1000" b="1" dirty="0"/>
                        <a:t> 제한 시간을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1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공지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밤인지 낮인지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누군가 열쇠를 얻었는지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죽었는지 등 여러 상황을 글로 알려주는 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현재 플레이어 캐릭터의 위치와 이미지를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필드에 배치된 오브젝트의 이미지를 표시 상호작용이 가능한 오브젝트는 태그가 달려있음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4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능력</a:t>
                      </a:r>
                      <a:r>
                        <a:rPr lang="en-US" altLang="ko-KR" sz="1000" b="1" dirty="0"/>
                        <a:t>1</a:t>
                      </a:r>
                      <a:r>
                        <a:rPr lang="ko-KR" altLang="en-US" sz="1000" b="1" dirty="0"/>
                        <a:t>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밀치기 능력이 사용 가능한지 불가능한지 보여주는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5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능력</a:t>
                      </a:r>
                      <a:r>
                        <a:rPr lang="en-US" altLang="ko-KR" sz="1000" b="1" dirty="0"/>
                        <a:t>2</a:t>
                      </a:r>
                      <a:r>
                        <a:rPr lang="ko-KR" altLang="en-US" sz="1000" b="1" dirty="0"/>
                        <a:t>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직업마다 가지는 능력으로 사용 가능한지 불가능한지 보여주는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80377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B8D66079-6FCF-09AD-DD3D-2FF52C91B965}"/>
              </a:ext>
            </a:extLst>
          </p:cNvPr>
          <p:cNvSpPr/>
          <p:nvPr/>
        </p:nvSpPr>
        <p:spPr>
          <a:xfrm>
            <a:off x="3066573" y="297311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C6BB59-B1DD-F762-F567-05BAB99CFF57}"/>
              </a:ext>
            </a:extLst>
          </p:cNvPr>
          <p:cNvSpPr txBox="1"/>
          <p:nvPr/>
        </p:nvSpPr>
        <p:spPr>
          <a:xfrm>
            <a:off x="3246075" y="3278754"/>
            <a:ext cx="57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캐릭터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CAA105F-528B-1D55-C990-5EF5EF6296AD}"/>
              </a:ext>
            </a:extLst>
          </p:cNvPr>
          <p:cNvSpPr/>
          <p:nvPr/>
        </p:nvSpPr>
        <p:spPr>
          <a:xfrm>
            <a:off x="4221378" y="3321181"/>
            <a:ext cx="571450" cy="571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98865B-EA5D-6818-7AA1-1DB53F9826F1}"/>
              </a:ext>
            </a:extLst>
          </p:cNvPr>
          <p:cNvSpPr txBox="1"/>
          <p:nvPr/>
        </p:nvSpPr>
        <p:spPr>
          <a:xfrm>
            <a:off x="4212381" y="3487780"/>
            <a:ext cx="589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오브젝트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FA19A94-33AB-9B7E-798C-25F48DCF898A}"/>
              </a:ext>
            </a:extLst>
          </p:cNvPr>
          <p:cNvSpPr/>
          <p:nvPr/>
        </p:nvSpPr>
        <p:spPr>
          <a:xfrm>
            <a:off x="3032093" y="2933316"/>
            <a:ext cx="992219" cy="998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08B2575-B433-947A-1B03-F28241DEDC3A}"/>
              </a:ext>
            </a:extLst>
          </p:cNvPr>
          <p:cNvGrpSpPr/>
          <p:nvPr/>
        </p:nvGrpSpPr>
        <p:grpSpPr>
          <a:xfrm>
            <a:off x="2809404" y="2783453"/>
            <a:ext cx="408534" cy="292583"/>
            <a:chOff x="7284043" y="567887"/>
            <a:chExt cx="558588" cy="40005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28B6B91-C1EA-7471-17E8-D1536417EB6D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AB13C0D-5422-00B7-7AB1-6F16EF67E80E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9BEA567-B078-7A69-A952-CAE4C0C63C0F}"/>
              </a:ext>
            </a:extLst>
          </p:cNvPr>
          <p:cNvSpPr/>
          <p:nvPr/>
        </p:nvSpPr>
        <p:spPr>
          <a:xfrm>
            <a:off x="4178509" y="3290693"/>
            <a:ext cx="655518" cy="63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46AFCA-50BC-8BFC-0B8B-93943B38E8A7}"/>
              </a:ext>
            </a:extLst>
          </p:cNvPr>
          <p:cNvGrpSpPr/>
          <p:nvPr/>
        </p:nvGrpSpPr>
        <p:grpSpPr>
          <a:xfrm>
            <a:off x="3962502" y="3144402"/>
            <a:ext cx="408534" cy="292583"/>
            <a:chOff x="7284043" y="567887"/>
            <a:chExt cx="558588" cy="40005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81B6F80-9244-F3A2-EADF-03F9B0EDB94F}"/>
                </a:ext>
              </a:extLst>
            </p:cNvPr>
            <p:cNvSpPr/>
            <p:nvPr/>
          </p:nvSpPr>
          <p:spPr>
            <a:xfrm>
              <a:off x="7380243" y="567887"/>
              <a:ext cx="400050" cy="400050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B5B170-1B1E-D8F1-A0F5-A2F40FFE1E57}"/>
                </a:ext>
              </a:extLst>
            </p:cNvPr>
            <p:cNvSpPr txBox="1"/>
            <p:nvPr/>
          </p:nvSpPr>
          <p:spPr>
            <a:xfrm>
              <a:off x="7284043" y="599725"/>
              <a:ext cx="558588" cy="33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65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546</Words>
  <Application>Microsoft Office PowerPoint</Application>
  <PresentationFormat>와이드스크린</PresentationFormat>
  <Paragraphs>141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TRASHES 그래픽 &amp; UI 기획서</vt:lpstr>
      <vt:lpstr>목차</vt:lpstr>
      <vt:lpstr>1. 그래픽</vt:lpstr>
      <vt:lpstr>1. 그래픽</vt:lpstr>
      <vt:lpstr>2. 초기 UI 설계 – 메인 화면</vt:lpstr>
      <vt:lpstr>2. 초기 UI 설계 – 로비</vt:lpstr>
      <vt:lpstr>2. 초기 UI 설계 – 대기실</vt:lpstr>
      <vt:lpstr>2. 초기 UI 설계 – 인 게임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이정우</dc:creator>
  <cp:lastModifiedBy>용성 최</cp:lastModifiedBy>
  <cp:revision>31</cp:revision>
  <dcterms:created xsi:type="dcterms:W3CDTF">2023-03-12T12:48:20Z</dcterms:created>
  <dcterms:modified xsi:type="dcterms:W3CDTF">2023-09-24T11:39:19Z</dcterms:modified>
</cp:coreProperties>
</file>