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8" r:id="rId2"/>
    <p:sldId id="285" r:id="rId3"/>
    <p:sldId id="259" r:id="rId4"/>
    <p:sldId id="287" r:id="rId5"/>
    <p:sldId id="288" r:id="rId6"/>
    <p:sldId id="275" r:id="rId7"/>
    <p:sldId id="284" r:id="rId8"/>
    <p:sldId id="294" r:id="rId9"/>
    <p:sldId id="293" r:id="rId10"/>
    <p:sldId id="289" r:id="rId11"/>
    <p:sldId id="279" r:id="rId12"/>
    <p:sldId id="295" r:id="rId13"/>
    <p:sldId id="291" r:id="rId14"/>
    <p:sldId id="292" r:id="rId15"/>
    <p:sldId id="290" r:id="rId16"/>
    <p:sldId id="296" r:id="rId17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19"/>
    </p:embeddedFon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A4566-3BF1-45CC-A488-8627ED4FEDCF}" v="765" dt="2023-04-23T10:01:43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9" autoAdjust="0"/>
  </p:normalViewPr>
  <p:slideViewPr>
    <p:cSldViewPr snapToGrid="0">
      <p:cViewPr varScale="1">
        <p:scale>
          <a:sx n="88" d="100"/>
          <a:sy n="88" d="100"/>
        </p:scale>
        <p:origin x="9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우" userId="2ac1e165-3110-4cf0-934d-6b6ac463e0e2" providerId="ADAL" clId="{F23A4566-3BF1-45CC-A488-8627ED4FEDCF}"/>
    <pc:docChg chg="undo custSel addSld delSld modSld sldOrd addMainMaster delMainMaster modMainMaster">
      <pc:chgData name="이정우" userId="2ac1e165-3110-4cf0-934d-6b6ac463e0e2" providerId="ADAL" clId="{F23A4566-3BF1-45CC-A488-8627ED4FEDCF}" dt="2023-04-23T10:02:30.135" v="5847" actId="113"/>
      <pc:docMkLst>
        <pc:docMk/>
      </pc:docMkLst>
      <pc:sldChg chg="addSp delSp modSp mod setBg setClrOvrMap">
        <pc:chgData name="이정우" userId="2ac1e165-3110-4cf0-934d-6b6ac463e0e2" providerId="ADAL" clId="{F23A4566-3BF1-45CC-A488-8627ED4FEDCF}" dt="2023-04-23T09:09:28.636" v="5416" actId="26606"/>
        <pc:sldMkLst>
          <pc:docMk/>
          <pc:sldMk cId="3911162207" sldId="256"/>
        </pc:sldMkLst>
        <pc:spChg chg="mod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2" creationId="{D7C8B2D5-7ED7-DB76-35B4-34E6E081169A}"/>
          </ac:spMkLst>
        </pc:spChg>
        <pc:spChg chg="del">
          <ac:chgData name="이정우" userId="2ac1e165-3110-4cf0-934d-6b6ac463e0e2" providerId="ADAL" clId="{F23A4566-3BF1-45CC-A488-8627ED4FEDCF}" dt="2023-04-23T09:02:40.686" v="5361" actId="478"/>
          <ac:spMkLst>
            <pc:docMk/>
            <pc:sldMk cId="3911162207" sldId="256"/>
            <ac:spMk id="3" creationId="{F31C6FAF-69E7-0455-D7E3-AD61005E27CB}"/>
          </ac:spMkLst>
        </pc:spChg>
        <pc:spChg chg="del mod">
          <ac:chgData name="이정우" userId="2ac1e165-3110-4cf0-934d-6b6ac463e0e2" providerId="ADAL" clId="{F23A4566-3BF1-45CC-A488-8627ED4FEDCF}" dt="2023-04-23T09:08:16.019" v="5407" actId="478"/>
          <ac:spMkLst>
            <pc:docMk/>
            <pc:sldMk cId="3911162207" sldId="256"/>
            <ac:spMk id="4" creationId="{5FDC6C4C-A4DF-76B6-1407-B7AAC5EDFC9D}"/>
          </ac:spMkLst>
        </pc:spChg>
        <pc:spChg chg="add del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1033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38" creationId="{C1DD1A8A-57D5-4A81-AD04-532B043C5611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40" creationId="{007891EC-4501-44ED-A8C8-B11B6DB767AB}"/>
          </ac:spMkLst>
        </pc:spChg>
        <pc:spChg chg="add del">
          <ac:chgData name="이정우" userId="2ac1e165-3110-4cf0-934d-6b6ac463e0e2" providerId="ADAL" clId="{F23A4566-3BF1-45CC-A488-8627ED4FEDCF}" dt="2023-04-23T09:09:25.288" v="5413" actId="26606"/>
          <ac:spMkLst>
            <pc:docMk/>
            <pc:sldMk cId="3911162207" sldId="256"/>
            <ac:spMk id="1042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49" creationId="{94714483-7072-431F-9DBE-87F44E4D44BC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0" creationId="{E2683E3F-F855-4549-84F8-42064EC0F247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1" creationId="{495892E1-F4A5-4991-AC52-4F417B14A2A2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8" creationId="{832F3179-0CD5-40C8-9939-D8355006F7BA}"/>
          </ac:spMkLst>
        </pc:s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2" creationId="{8FC90B1E-0223-4440-AF22-8F32F6F0C7D2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7" creationId="{ACF597F8-76AA-44FA-8E6A-06223B66C0DD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60" creationId="{11CE155D-684B-4F5E-B835-C52765E310E7}"/>
          </ac:grpSpMkLst>
        </pc:grpChg>
        <pc:picChg chg="add del">
          <ac:chgData name="이정우" userId="2ac1e165-3110-4cf0-934d-6b6ac463e0e2" providerId="ADAL" clId="{F23A4566-3BF1-45CC-A488-8627ED4FEDCF}" dt="2023-04-23T09:08:06.796" v="5404"/>
          <ac:picMkLst>
            <pc:docMk/>
            <pc:sldMk cId="3911162207" sldId="256"/>
            <ac:picMk id="1026" creationId="{C53F87F0-9373-2D9B-EBD2-96EB9051E63A}"/>
          </ac:picMkLst>
        </pc:picChg>
        <pc:picChg chg="add mod ord">
          <ac:chgData name="이정우" userId="2ac1e165-3110-4cf0-934d-6b6ac463e0e2" providerId="ADAL" clId="{F23A4566-3BF1-45CC-A488-8627ED4FEDCF}" dt="2023-04-23T09:09:28.636" v="5416" actId="26606"/>
          <ac:picMkLst>
            <pc:docMk/>
            <pc:sldMk cId="3911162207" sldId="256"/>
            <ac:picMk id="1028" creationId="{7443E5A3-6384-96D5-4012-BC4BB2053305}"/>
          </ac:picMkLst>
        </pc:picChg>
      </pc:sldChg>
      <pc:sldChg chg="addSp delSp modSp mod setBg">
        <pc:chgData name="이정우" userId="2ac1e165-3110-4cf0-934d-6b6ac463e0e2" providerId="ADAL" clId="{F23A4566-3BF1-45CC-A488-8627ED4FEDCF}" dt="2023-04-23T09:12:23.215" v="5449" actId="113"/>
        <pc:sldMkLst>
          <pc:docMk/>
          <pc:sldMk cId="4206603957" sldId="257"/>
        </pc:sldMkLst>
        <pc:spChg chg="mod">
          <ac:chgData name="이정우" userId="2ac1e165-3110-4cf0-934d-6b6ac463e0e2" providerId="ADAL" clId="{F23A4566-3BF1-45CC-A488-8627ED4FEDCF}" dt="2023-04-23T09:11:06.570" v="5429" actId="113"/>
          <ac:spMkLst>
            <pc:docMk/>
            <pc:sldMk cId="4206603957" sldId="257"/>
            <ac:spMk id="2" creationId="{6DE52E4F-110E-31C0-534B-A9E0392A08AE}"/>
          </ac:spMkLst>
        </pc:spChg>
        <pc:spChg chg="mod">
          <ac:chgData name="이정우" userId="2ac1e165-3110-4cf0-934d-6b6ac463e0e2" providerId="ADAL" clId="{F23A4566-3BF1-45CC-A488-8627ED4FEDCF}" dt="2023-04-23T09:12:23.215" v="5449" actId="113"/>
          <ac:spMkLst>
            <pc:docMk/>
            <pc:sldMk cId="4206603957" sldId="257"/>
            <ac:spMk id="3" creationId="{C9573A59-E451-6DB9-3BC4-3F545F63C3C9}"/>
          </ac:spMkLst>
        </pc:spChg>
        <pc:spChg chg="del">
          <ac:chgData name="이정우" userId="2ac1e165-3110-4cf0-934d-6b6ac463e0e2" providerId="ADAL" clId="{F23A4566-3BF1-45CC-A488-8627ED4FEDCF}" dt="2023-04-23T09:08:20.835" v="5409" actId="478"/>
          <ac:spMkLst>
            <pc:docMk/>
            <pc:sldMk cId="4206603957" sldId="257"/>
            <ac:spMk id="4" creationId="{FCD6A854-25DF-6AB4-FDAC-FC0F48D714F5}"/>
          </ac:spMkLst>
        </pc:spChg>
        <pc:spChg chg="add mod ord">
          <ac:chgData name="이정우" userId="2ac1e165-3110-4cf0-934d-6b6ac463e0e2" providerId="ADAL" clId="{F23A4566-3BF1-45CC-A488-8627ED4FEDCF}" dt="2023-04-23T09:11:41.403" v="5438" actId="1076"/>
          <ac:spMkLst>
            <pc:docMk/>
            <pc:sldMk cId="4206603957" sldId="257"/>
            <ac:spMk id="6" creationId="{BE8BCCFA-676C-4B0E-4AC1-2122387EEA50}"/>
          </ac:spMkLst>
        </pc:spChg>
        <pc:cxnChg chg="add mod">
          <ac:chgData name="이정우" userId="2ac1e165-3110-4cf0-934d-6b6ac463e0e2" providerId="ADAL" clId="{F23A4566-3BF1-45CC-A488-8627ED4FEDCF}" dt="2023-04-23T09:11:10.382" v="5430"/>
          <ac:cxnSpMkLst>
            <pc:docMk/>
            <pc:sldMk cId="4206603957" sldId="257"/>
            <ac:cxnSpMk id="5" creationId="{2F7CEDD2-DB70-977A-94AE-ACF45893E885}"/>
          </ac:cxnSpMkLst>
        </pc:cxnChg>
      </pc:sldChg>
      <pc:sldChg chg="addSp delSp modSp mod setBg">
        <pc:chgData name="이정우" userId="2ac1e165-3110-4cf0-934d-6b6ac463e0e2" providerId="ADAL" clId="{F23A4566-3BF1-45CC-A488-8627ED4FEDCF}" dt="2023-04-23T09:25:09.313" v="5452" actId="207"/>
        <pc:sldMkLst>
          <pc:docMk/>
          <pc:sldMk cId="2525417155" sldId="258"/>
        </pc:sldMkLst>
        <pc:spChg chg="mod">
          <ac:chgData name="이정우" userId="2ac1e165-3110-4cf0-934d-6b6ac463e0e2" providerId="ADAL" clId="{F23A4566-3BF1-45CC-A488-8627ED4FEDCF}" dt="2023-04-23T09:10:48.771" v="5428" actId="207"/>
          <ac:spMkLst>
            <pc:docMk/>
            <pc:sldMk cId="2525417155" sldId="258"/>
            <ac:spMk id="2" creationId="{C5B544D1-3445-6F36-F680-8A800CC09F8F}"/>
          </ac:spMkLst>
        </pc:spChg>
        <pc:spChg chg="del">
          <ac:chgData name="이정우" userId="2ac1e165-3110-4cf0-934d-6b6ac463e0e2" providerId="ADAL" clId="{F23A4566-3BF1-45CC-A488-8627ED4FEDCF}" dt="2023-04-23T09:08:18.340" v="5408" actId="478"/>
          <ac:spMkLst>
            <pc:docMk/>
            <pc:sldMk cId="2525417155" sldId="258"/>
            <ac:spMk id="3" creationId="{463D0940-D49B-924F-6F17-41F107A5EEE6}"/>
          </ac:spMkLst>
        </pc:spChg>
        <pc:spChg chg="del">
          <ac:chgData name="이정우" userId="2ac1e165-3110-4cf0-934d-6b6ac463e0e2" providerId="ADAL" clId="{F23A4566-3BF1-45CC-A488-8627ED4FEDCF}" dt="2023-04-08T17:13:27.889" v="0" actId="478"/>
          <ac:spMkLst>
            <pc:docMk/>
            <pc:sldMk cId="2525417155" sldId="258"/>
            <ac:spMk id="3" creationId="{DE68360A-3BC2-34D1-0A25-E055B129777F}"/>
          </ac:spMkLst>
        </pc:spChg>
        <pc:spChg chg="add mod">
          <ac:chgData name="이정우" userId="2ac1e165-3110-4cf0-934d-6b6ac463e0e2" providerId="ADAL" clId="{F23A4566-3BF1-45CC-A488-8627ED4FEDCF}" dt="2023-04-23T09:25:09.313" v="5452" actId="207"/>
          <ac:spMkLst>
            <pc:docMk/>
            <pc:sldMk cId="2525417155" sldId="258"/>
            <ac:spMk id="4" creationId="{A69DFF6C-322E-6A49-3383-9D671D44CCF9}"/>
          </ac:spMkLst>
        </pc:spChg>
        <pc:spChg chg="add mod">
          <ac:chgData name="이정우" userId="2ac1e165-3110-4cf0-934d-6b6ac463e0e2" providerId="ADAL" clId="{F23A4566-3BF1-45CC-A488-8627ED4FEDCF}" dt="2023-04-09T09:34:51.607" v="3023" actId="21"/>
          <ac:spMkLst>
            <pc:docMk/>
            <pc:sldMk cId="2525417155" sldId="258"/>
            <ac:spMk id="5" creationId="{BDE36469-6AB2-648B-6056-6031ADB6986D}"/>
          </ac:spMkLst>
        </pc:spChg>
        <pc:spChg chg="add mod">
          <ac:chgData name="이정우" userId="2ac1e165-3110-4cf0-934d-6b6ac463e0e2" providerId="ADAL" clId="{F23A4566-3BF1-45CC-A488-8627ED4FEDCF}" dt="2023-04-09T09:34:54.437" v="3026" actId="20577"/>
          <ac:spMkLst>
            <pc:docMk/>
            <pc:sldMk cId="2525417155" sldId="258"/>
            <ac:spMk id="6" creationId="{D7116D0E-2DA6-2D42-44A7-66EEF05B3E29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7" creationId="{3AC50962-024D-8498-FDD1-95495E422DC3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8" creationId="{309360C1-0164-EC7B-D767-677562726583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9" creationId="{B0CF45D1-609B-590A-6CA9-5D40354BDFD5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10" creationId="{94FEF6D9-BFD6-6BA0-8FF6-07DF8CAB01C9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1" creationId="{981F7C72-8049-65AB-2CF8-795EDB9326A4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2" creationId="{0940DCC1-BA9F-9EBF-8494-D09ACB0DD0F9}"/>
          </ac:spMkLst>
        </pc:spChg>
        <pc:spChg chg="add mod">
          <ac:chgData name="이정우" userId="2ac1e165-3110-4cf0-934d-6b6ac463e0e2" providerId="ADAL" clId="{F23A4566-3BF1-45CC-A488-8627ED4FEDCF}" dt="2023-04-23T09:05:42.188" v="5389"/>
          <ac:spMkLst>
            <pc:docMk/>
            <pc:sldMk cId="2525417155" sldId="258"/>
            <ac:spMk id="13" creationId="{FC5FB6AA-A6A1-C9D3-B44D-FA3770552CC8}"/>
          </ac:spMkLst>
        </pc:spChg>
        <pc:spChg chg="add mod">
          <ac:chgData name="이정우" userId="2ac1e165-3110-4cf0-934d-6b6ac463e0e2" providerId="ADAL" clId="{F23A4566-3BF1-45CC-A488-8627ED4FEDCF}" dt="2023-04-23T09:05:43.955" v="5395"/>
          <ac:spMkLst>
            <pc:docMk/>
            <pc:sldMk cId="2525417155" sldId="258"/>
            <ac:spMk id="14" creationId="{AF7C402A-27A1-B130-A3CD-5FCA70C343D7}"/>
          </ac:spMkLst>
        </pc:spChg>
        <pc:spChg chg="add mod">
          <ac:chgData name="이정우" userId="2ac1e165-3110-4cf0-934d-6b6ac463e0e2" providerId="ADAL" clId="{F23A4566-3BF1-45CC-A488-8627ED4FEDCF}" dt="2023-04-23T09:05:46.239" v="5402"/>
          <ac:spMkLst>
            <pc:docMk/>
            <pc:sldMk cId="2525417155" sldId="258"/>
            <ac:spMk id="15" creationId="{2F720357-8115-E2F8-6212-E2CAF5422B05}"/>
          </ac:spMkLst>
        </pc:spChg>
        <pc:cxnChg chg="add mod">
          <ac:chgData name="이정우" userId="2ac1e165-3110-4cf0-934d-6b6ac463e0e2" providerId="ADAL" clId="{F23A4566-3BF1-45CC-A488-8627ED4FEDCF}" dt="2023-04-23T09:10:48.475" v="5427" actId="208"/>
          <ac:cxnSpMkLst>
            <pc:docMk/>
            <pc:sldMk cId="2525417155" sldId="258"/>
            <ac:cxnSpMk id="17" creationId="{C7802F58-E9C6-BB22-6484-E6E06D5CEA8F}"/>
          </ac:cxnSpMkLst>
        </pc:cxnChg>
      </pc:sldChg>
      <pc:sldChg chg="addSp delSp modSp new mod modNotesTx">
        <pc:chgData name="이정우" userId="2ac1e165-3110-4cf0-934d-6b6ac463e0e2" providerId="ADAL" clId="{F23A4566-3BF1-45CC-A488-8627ED4FEDCF}" dt="2023-04-23T09:37:59.805" v="5503" actId="113"/>
        <pc:sldMkLst>
          <pc:docMk/>
          <pc:sldMk cId="2227773730" sldId="259"/>
        </pc:sldMkLst>
        <pc:spChg chg="mod">
          <ac:chgData name="이정우" userId="2ac1e165-3110-4cf0-934d-6b6ac463e0e2" providerId="ADAL" clId="{F23A4566-3BF1-45CC-A488-8627ED4FEDCF}" dt="2023-04-23T09:37:59.805" v="5503" actId="113"/>
          <ac:spMkLst>
            <pc:docMk/>
            <pc:sldMk cId="2227773730" sldId="259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8T17:32:56.375" v="896" actId="478"/>
          <ac:spMkLst>
            <pc:docMk/>
            <pc:sldMk cId="2227773730" sldId="259"/>
            <ac:spMk id="3" creationId="{663DF106-432D-4C22-F154-84B2AFF9A866}"/>
          </ac:spMkLst>
        </pc:spChg>
        <pc:spChg chg="mod">
          <ac:chgData name="이정우" userId="2ac1e165-3110-4cf0-934d-6b6ac463e0e2" providerId="ADAL" clId="{F23A4566-3BF1-45CC-A488-8627ED4FEDCF}" dt="2023-04-23T09:36:49.022" v="5486" actId="1076"/>
          <ac:spMkLst>
            <pc:docMk/>
            <pc:sldMk cId="2227773730" sldId="259"/>
            <ac:spMk id="3" creationId="{BF41BB6F-F359-B22C-1C55-385AF485F6C7}"/>
          </ac:spMkLst>
        </pc:spChg>
        <pc:spChg chg="add mod">
          <ac:chgData name="이정우" userId="2ac1e165-3110-4cf0-934d-6b6ac463e0e2" providerId="ADAL" clId="{F23A4566-3BF1-45CC-A488-8627ED4FEDCF}" dt="2023-04-09T03:47:36.167" v="1722" actId="20577"/>
          <ac:spMkLst>
            <pc:docMk/>
            <pc:sldMk cId="2227773730" sldId="259"/>
            <ac:spMk id="4" creationId="{BAE1AB5A-0AA2-0418-C468-DE8AB4B43CAF}"/>
          </ac:spMkLst>
        </pc:spChg>
        <pc:spChg chg="add mod">
          <ac:chgData name="이정우" userId="2ac1e165-3110-4cf0-934d-6b6ac463e0e2" providerId="ADAL" clId="{F23A4566-3BF1-45CC-A488-8627ED4FEDCF}" dt="2023-04-23T09:36:56.042" v="5488" actId="208"/>
          <ac:spMkLst>
            <pc:docMk/>
            <pc:sldMk cId="2227773730" sldId="259"/>
            <ac:spMk id="6" creationId="{E10ECFE6-0CFD-57B9-D9EE-C7A1F339C223}"/>
          </ac:spMkLst>
        </pc:spChg>
        <pc:spChg chg="add del mod">
          <ac:chgData name="이정우" userId="2ac1e165-3110-4cf0-934d-6b6ac463e0e2" providerId="ADAL" clId="{F23A4566-3BF1-45CC-A488-8627ED4FEDCF}" dt="2023-04-16T09:15:13.503" v="3411"/>
          <ac:spMkLst>
            <pc:docMk/>
            <pc:sldMk cId="2227773730" sldId="259"/>
            <ac:spMk id="7" creationId="{2864B6A0-7E0E-990C-8D05-09927C6F6041}"/>
          </ac:spMkLst>
        </pc:spChg>
        <pc:grpChg chg="add mod">
          <ac:chgData name="이정우" userId="2ac1e165-3110-4cf0-934d-6b6ac463e0e2" providerId="ADAL" clId="{F23A4566-3BF1-45CC-A488-8627ED4FEDCF}" dt="2023-04-16T09:37:27.012" v="3458" actId="1076"/>
          <ac:grpSpMkLst>
            <pc:docMk/>
            <pc:sldMk cId="2227773730" sldId="259"/>
            <ac:grpSpMk id="10" creationId="{36E9429C-78F5-20F4-2F66-6FB555F99ED0}"/>
          </ac:grpSpMkLst>
        </pc:grpChg>
        <pc:graphicFrameChg chg="add mod modGraphic">
          <ac:chgData name="이정우" userId="2ac1e165-3110-4cf0-934d-6b6ac463e0e2" providerId="ADAL" clId="{F23A4566-3BF1-45CC-A488-8627ED4FEDCF}" dt="2023-04-23T09:26:10.467" v="5454" actId="14734"/>
          <ac:graphicFrameMkLst>
            <pc:docMk/>
            <pc:sldMk cId="2227773730" sldId="259"/>
            <ac:graphicFrameMk id="5" creationId="{D72D47DF-5A48-E510-2168-F2450F171E1E}"/>
          </ac:graphicFrameMkLst>
        </pc:graphicFrame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9" creationId="{280B9EEB-AB3A-6D0A-699B-7FF6333D6DC3}"/>
          </ac:picMkLst>
        </pc:pic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1026" creationId="{22AA4B1F-5741-0292-8EF6-A2FE8BBD576B}"/>
          </ac:picMkLst>
        </pc:picChg>
        <pc:cxnChg chg="add mod">
          <ac:chgData name="이정우" userId="2ac1e165-3110-4cf0-934d-6b6ac463e0e2" providerId="ADAL" clId="{F23A4566-3BF1-45CC-A488-8627ED4FEDCF}" dt="2023-04-16T09:50:47.204" v="3495" actId="14100"/>
          <ac:cxnSpMkLst>
            <pc:docMk/>
            <pc:sldMk cId="2227773730" sldId="259"/>
            <ac:cxnSpMk id="12" creationId="{BFA9A2B4-1579-1A3F-A000-692C3EF9E7A1}"/>
          </ac:cxnSpMkLst>
        </pc:cxnChg>
      </pc:sldChg>
      <pc:sldChg chg="addSp delSp modSp add mod">
        <pc:chgData name="이정우" userId="2ac1e165-3110-4cf0-934d-6b6ac463e0e2" providerId="ADAL" clId="{F23A4566-3BF1-45CC-A488-8627ED4FEDCF}" dt="2023-04-23T09:38:03.394" v="5505" actId="1035"/>
        <pc:sldMkLst>
          <pc:docMk/>
          <pc:sldMk cId="1542495140" sldId="260"/>
        </pc:sldMkLst>
        <pc:spChg chg="mod">
          <ac:chgData name="이정우" userId="2ac1e165-3110-4cf0-934d-6b6ac463e0e2" providerId="ADAL" clId="{F23A4566-3BF1-45CC-A488-8627ED4FEDCF}" dt="2023-04-23T09:38:03.394" v="5505" actId="1035"/>
          <ac:spMkLst>
            <pc:docMk/>
            <pc:sldMk cId="1542495140" sldId="260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30:44.872" v="1182" actId="478"/>
          <ac:spMkLst>
            <pc:docMk/>
            <pc:sldMk cId="1542495140" sldId="260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6.628" v="5490" actId="478"/>
          <ac:spMkLst>
            <pc:docMk/>
            <pc:sldMk cId="1542495140" sldId="260"/>
            <ac:spMk id="3" creationId="{9BE18FE7-E6E7-90C8-6A60-2EDA6033472C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4" creationId="{35DFA24A-9F6E-BAB6-03C9-4BE9AD6E1B76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5" creationId="{8B97F567-F48B-D201-2446-3AB6B839346A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6" creationId="{942B0579-78F8-38B3-33CA-59E9BE2D578E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7" creationId="{6661E6AD-DD75-3214-9E81-B13AC0C05BF3}"/>
          </ac:spMkLst>
        </pc:spChg>
        <pc:spChg chg="add del mod">
          <ac:chgData name="이정우" userId="2ac1e165-3110-4cf0-934d-6b6ac463e0e2" providerId="ADAL" clId="{F23A4566-3BF1-45CC-A488-8627ED4FEDCF}" dt="2023-04-09T03:31:27.875" v="1194"/>
          <ac:spMkLst>
            <pc:docMk/>
            <pc:sldMk cId="1542495140" sldId="260"/>
            <ac:spMk id="7" creationId="{B5B5F481-1F65-08A7-9854-1966DDA4F615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8" creationId="{97028F65-FBF8-A1F6-60A4-E53A5E74669B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9" creationId="{B399978E-B25C-A8C4-8827-D827813E768B}"/>
          </ac:spMkLst>
        </pc:spChg>
        <pc:spChg chg="add mod">
          <ac:chgData name="이정우" userId="2ac1e165-3110-4cf0-934d-6b6ac463e0e2" providerId="ADAL" clId="{F23A4566-3BF1-45CC-A488-8627ED4FEDCF}" dt="2023-04-09T03:45:16.569" v="1583"/>
          <ac:spMkLst>
            <pc:docMk/>
            <pc:sldMk cId="1542495140" sldId="260"/>
            <ac:spMk id="10" creationId="{5876E778-10E9-F1CD-C143-F4DA49C73DE2}"/>
          </ac:spMkLst>
        </pc:spChg>
        <pc:spChg chg="add mod">
          <ac:chgData name="이정우" userId="2ac1e165-3110-4cf0-934d-6b6ac463e0e2" providerId="ADAL" clId="{F23A4566-3BF1-45CC-A488-8627ED4FEDCF}" dt="2023-04-09T03:44:05.215" v="1555" actId="1076"/>
          <ac:spMkLst>
            <pc:docMk/>
            <pc:sldMk cId="1542495140" sldId="260"/>
            <ac:spMk id="11" creationId="{6A31E0E8-206E-4DD4-9580-9C761B6047BF}"/>
          </ac:spMkLst>
        </pc:spChg>
        <pc:spChg chg="add mod">
          <ac:chgData name="이정우" userId="2ac1e165-3110-4cf0-934d-6b6ac463e0e2" providerId="ADAL" clId="{F23A4566-3BF1-45CC-A488-8627ED4FEDCF}" dt="2023-04-09T03:44:07.134" v="1556" actId="1076"/>
          <ac:spMkLst>
            <pc:docMk/>
            <pc:sldMk cId="1542495140" sldId="260"/>
            <ac:spMk id="12" creationId="{F26D4AC8-4F6F-6D48-479B-20DBD70B9609}"/>
          </ac:spMkLst>
        </pc:spChg>
        <pc:spChg chg="add mod">
          <ac:chgData name="이정우" userId="2ac1e165-3110-4cf0-934d-6b6ac463e0e2" providerId="ADAL" clId="{F23A4566-3BF1-45CC-A488-8627ED4FEDCF}" dt="2023-04-09T03:44:01.637" v="1554" actId="1076"/>
          <ac:spMkLst>
            <pc:docMk/>
            <pc:sldMk cId="1542495140" sldId="260"/>
            <ac:spMk id="13" creationId="{F3CF6190-3A14-4304-E79D-B6A6701092C0}"/>
          </ac:spMkLst>
        </pc:spChg>
        <pc:spChg chg="add mod">
          <ac:chgData name="이정우" userId="2ac1e165-3110-4cf0-934d-6b6ac463e0e2" providerId="ADAL" clId="{F23A4566-3BF1-45CC-A488-8627ED4FEDCF}" dt="2023-04-09T03:44:11.012" v="1558" actId="1076"/>
          <ac:spMkLst>
            <pc:docMk/>
            <pc:sldMk cId="1542495140" sldId="260"/>
            <ac:spMk id="14" creationId="{8EB97C9B-A6B8-7D32-5937-616B76A2D21C}"/>
          </ac:spMkLst>
        </pc:spChg>
        <pc:spChg chg="add mod">
          <ac:chgData name="이정우" userId="2ac1e165-3110-4cf0-934d-6b6ac463e0e2" providerId="ADAL" clId="{F23A4566-3BF1-45CC-A488-8627ED4FEDCF}" dt="2023-04-09T03:46:10.456" v="1692"/>
          <ac:spMkLst>
            <pc:docMk/>
            <pc:sldMk cId="1542495140" sldId="260"/>
            <ac:spMk id="19" creationId="{2D37F57C-353C-09C9-0CCA-7CCB7472F6C4}"/>
          </ac:spMkLst>
        </pc:spChg>
        <pc:spChg chg="add mod">
          <ac:chgData name="이정우" userId="2ac1e165-3110-4cf0-934d-6b6ac463e0e2" providerId="ADAL" clId="{F23A4566-3BF1-45CC-A488-8627ED4FEDCF}" dt="2023-04-09T03:45:47.746" v="1633"/>
          <ac:spMkLst>
            <pc:docMk/>
            <pc:sldMk cId="1542495140" sldId="260"/>
            <ac:spMk id="20" creationId="{4889450F-EB49-4DCF-BD4C-4D540276DE24}"/>
          </ac:spMkLst>
        </pc:spChg>
        <pc:spChg chg="add mod">
          <ac:chgData name="이정우" userId="2ac1e165-3110-4cf0-934d-6b6ac463e0e2" providerId="ADAL" clId="{F23A4566-3BF1-45CC-A488-8627ED4FEDCF}" dt="2023-04-09T03:45:33.348" v="1589" actId="1076"/>
          <ac:spMkLst>
            <pc:docMk/>
            <pc:sldMk cId="1542495140" sldId="260"/>
            <ac:spMk id="21" creationId="{3137D0D0-0950-C048-5749-076FA829DBFC}"/>
          </ac:spMkLst>
        </pc:spChg>
        <pc:spChg chg="add mod">
          <ac:chgData name="이정우" userId="2ac1e165-3110-4cf0-934d-6b6ac463e0e2" providerId="ADAL" clId="{F23A4566-3BF1-45CC-A488-8627ED4FEDCF}" dt="2023-04-09T03:45:36.709" v="1591" actId="1076"/>
          <ac:spMkLst>
            <pc:docMk/>
            <pc:sldMk cId="1542495140" sldId="260"/>
            <ac:spMk id="22" creationId="{30886225-7BD2-84EF-E26B-F87DDFEA1C05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24" creationId="{7383A2ED-57F2-341C-1092-82B2A9CB75A8}"/>
          </ac:spMkLst>
        </pc:spChg>
        <pc:grpChg chg="add mod">
          <ac:chgData name="이정우" userId="2ac1e165-3110-4cf0-934d-6b6ac463e0e2" providerId="ADAL" clId="{F23A4566-3BF1-45CC-A488-8627ED4FEDCF}" dt="2023-04-16T09:37:30.072" v="3460"/>
          <ac:grpSpMkLst>
            <pc:docMk/>
            <pc:sldMk cId="1542495140" sldId="260"/>
            <ac:grpSpMk id="15" creationId="{D0ACBFAC-02C6-5893-BDA5-D45FD876FC59}"/>
          </ac:grpSpMkLst>
        </pc:grpChg>
        <pc:picChg chg="add del mod">
          <ac:chgData name="이정우" userId="2ac1e165-3110-4cf0-934d-6b6ac463e0e2" providerId="ADAL" clId="{F23A4566-3BF1-45CC-A488-8627ED4FEDCF}" dt="2023-04-16T09:37:29.830" v="3459" actId="478"/>
          <ac:picMkLst>
            <pc:docMk/>
            <pc:sldMk cId="1542495140" sldId="260"/>
            <ac:picMk id="7" creationId="{55F1A78F-42B8-1E76-B39B-6BEAD0DBF31C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7" creationId="{4B3CE3A7-6A2B-3550-8768-F622266BB7DB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8" creationId="{885EC7FA-599D-08D7-378F-E8B756CA6F00}"/>
          </ac:picMkLst>
        </pc:picChg>
        <pc:cxnChg chg="add mod">
          <ac:chgData name="이정우" userId="2ac1e165-3110-4cf0-934d-6b6ac463e0e2" providerId="ADAL" clId="{F23A4566-3BF1-45CC-A488-8627ED4FEDCF}" dt="2023-04-09T03:45:51.101" v="1634" actId="14100"/>
          <ac:cxnSpMkLst>
            <pc:docMk/>
            <pc:sldMk cId="1542495140" sldId="260"/>
            <ac:cxnSpMk id="16" creationId="{F12031CE-12F4-58EC-007B-002F98C4955F}"/>
          </ac:cxnSpMkLst>
        </pc:cxnChg>
        <pc:cxnChg chg="add mod">
          <ac:chgData name="이정우" userId="2ac1e165-3110-4cf0-934d-6b6ac463e0e2" providerId="ADAL" clId="{F23A4566-3BF1-45CC-A488-8627ED4FEDCF}" dt="2023-04-16T09:50:50.728" v="3496"/>
          <ac:cxnSpMkLst>
            <pc:docMk/>
            <pc:sldMk cId="1542495140" sldId="260"/>
            <ac:cxnSpMk id="23" creationId="{17F0D8E8-0ADD-3254-9AF4-93DBB5E5FF02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28.767" v="5450" actId="47"/>
        <pc:sldMkLst>
          <pc:docMk/>
          <pc:sldMk cId="4093711268" sldId="261"/>
        </pc:sldMkLst>
        <pc:spChg chg="mod">
          <ac:chgData name="이정우" userId="2ac1e165-3110-4cf0-934d-6b6ac463e0e2" providerId="ADAL" clId="{F23A4566-3BF1-45CC-A488-8627ED4FEDCF}" dt="2023-04-09T04:53:06.285" v="2090" actId="20577"/>
          <ac:spMkLst>
            <pc:docMk/>
            <pc:sldMk cId="4093711268" sldId="261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4:45:30.427" v="1770"/>
          <ac:spMkLst>
            <pc:docMk/>
            <pc:sldMk cId="4093711268" sldId="261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0" creationId="{3BCBEDD4-601F-2EB8-B11C-23FCAA49711D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1" creationId="{D8491F7C-E37C-6CDE-4261-70DEC67B43F5}"/>
          </ac:spMkLst>
        </pc:spChg>
        <pc:spChg chg="add mod">
          <ac:chgData name="이정우" userId="2ac1e165-3110-4cf0-934d-6b6ac463e0e2" providerId="ADAL" clId="{F23A4566-3BF1-45CC-A488-8627ED4FEDCF}" dt="2023-04-09T05:01:20.701" v="2279" actId="1076"/>
          <ac:spMkLst>
            <pc:docMk/>
            <pc:sldMk cId="4093711268" sldId="261"/>
            <ac:spMk id="12" creationId="{2BE2FAD1-F43C-5467-559B-1C9B3CF1766F}"/>
          </ac:spMkLst>
        </pc:sp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5" creationId="{3E2B5EBE-83C4-AC2D-F975-53337DEC1A4D}"/>
          </ac:picMkLst>
        </pc:picChg>
        <pc:picChg chg="add del mod">
          <ac:chgData name="이정우" userId="2ac1e165-3110-4cf0-934d-6b6ac463e0e2" providerId="ADAL" clId="{F23A4566-3BF1-45CC-A488-8627ED4FEDCF}" dt="2023-04-09T04:47:49.757" v="1782" actId="478"/>
          <ac:picMkLst>
            <pc:docMk/>
            <pc:sldMk cId="4093711268" sldId="261"/>
            <ac:picMk id="7" creationId="{E01CB85B-409B-FBD3-9ABD-DFC5D6444241}"/>
          </ac:picMkLst>
        </pc:pic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9" creationId="{16449F79-F0EB-6E39-57FA-EEC407682D18}"/>
          </ac:picMkLst>
        </pc:picChg>
      </pc:sldChg>
      <pc:sldChg chg="addSp delSp modSp add mod">
        <pc:chgData name="이정우" userId="2ac1e165-3110-4cf0-934d-6b6ac463e0e2" providerId="ADAL" clId="{F23A4566-3BF1-45CC-A488-8627ED4FEDCF}" dt="2023-04-23T10:02:30.135" v="5847" actId="113"/>
        <pc:sldMkLst>
          <pc:docMk/>
          <pc:sldMk cId="4076441829" sldId="262"/>
        </pc:sldMkLst>
        <pc:spChg chg="mod">
          <ac:chgData name="이정우" userId="2ac1e165-3110-4cf0-934d-6b6ac463e0e2" providerId="ADAL" clId="{F23A4566-3BF1-45CC-A488-8627ED4FEDCF}" dt="2023-04-23T09:38:11.797" v="5507" actId="113"/>
          <ac:spMkLst>
            <pc:docMk/>
            <pc:sldMk cId="4076441829" sldId="262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23T10:01:59.828" v="5843" actId="478"/>
          <ac:spMkLst>
            <pc:docMk/>
            <pc:sldMk cId="4076441829" sldId="262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27.739" v="5496" actId="478"/>
          <ac:spMkLst>
            <pc:docMk/>
            <pc:sldMk cId="4076441829" sldId="262"/>
            <ac:spMk id="4" creationId="{D208BA5E-C897-E10E-F5F5-4EA29FD87F7A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5" creationId="{BC87FD44-001B-5912-8EA3-7F1F2F30F3DF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6" creationId="{302F1916-7CCC-53D9-F09F-0E155A5BE381}"/>
          </ac:spMkLst>
        </pc:spChg>
        <pc:spChg chg="add mod">
          <ac:chgData name="이정우" userId="2ac1e165-3110-4cf0-934d-6b6ac463e0e2" providerId="ADAL" clId="{F23A4566-3BF1-45CC-A488-8627ED4FEDCF}" dt="2023-04-23T10:02:30.135" v="5847" actId="113"/>
          <ac:spMkLst>
            <pc:docMk/>
            <pc:sldMk cId="4076441829" sldId="262"/>
            <ac:spMk id="7" creationId="{709336BD-728F-68C8-58B8-3B120A032AE1}"/>
          </ac:spMkLst>
        </pc:spChg>
        <pc:spChg chg="add del mod">
          <ac:chgData name="이정우" userId="2ac1e165-3110-4cf0-934d-6b6ac463e0e2" providerId="ADAL" clId="{F23A4566-3BF1-45CC-A488-8627ED4FEDCF}" dt="2023-04-23T10:02:01.835" v="5844" actId="478"/>
          <ac:spMkLst>
            <pc:docMk/>
            <pc:sldMk cId="4076441829" sldId="262"/>
            <ac:spMk id="13" creationId="{8119ED3D-B772-D36C-D997-B68115C4B7ED}"/>
          </ac:spMkLst>
        </pc:spChg>
        <pc:grpChg chg="add del mod">
          <ac:chgData name="이정우" userId="2ac1e165-3110-4cf0-934d-6b6ac463e0e2" providerId="ADAL" clId="{F23A4566-3BF1-45CC-A488-8627ED4FEDCF}" dt="2023-04-16T09:37:40.671" v="3468"/>
          <ac:grpSpMkLst>
            <pc:docMk/>
            <pc:sldMk cId="4076441829" sldId="262"/>
            <ac:grpSpMk id="6" creationId="{CE049E7C-AB6D-F8DE-D8DA-CBED675DA6F4}"/>
          </ac:grpSpMkLst>
        </pc:grpChg>
        <pc:grpChg chg="add mod">
          <ac:chgData name="이정우" userId="2ac1e165-3110-4cf0-934d-6b6ac463e0e2" providerId="ADAL" clId="{F23A4566-3BF1-45CC-A488-8627ED4FEDCF}" dt="2023-04-16T09:37:42.162" v="3470"/>
          <ac:grpSpMkLst>
            <pc:docMk/>
            <pc:sldMk cId="4076441829" sldId="262"/>
            <ac:grpSpMk id="9" creationId="{7EB99D73-E8D7-C69F-3602-936BADB384E5}"/>
          </ac:grpSpMkLst>
        </pc:grpChg>
        <pc:picChg chg="add del mod">
          <ac:chgData name="이정우" userId="2ac1e165-3110-4cf0-934d-6b6ac463e0e2" providerId="ADAL" clId="{F23A4566-3BF1-45CC-A488-8627ED4FEDCF}" dt="2023-04-16T09:37:41.517" v="3469" actId="478"/>
          <ac:picMkLst>
            <pc:docMk/>
            <pc:sldMk cId="4076441829" sldId="262"/>
            <ac:picMk id="5" creationId="{48C7F82F-960D-CD8B-B11E-BB9C6B861EEA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7" creationId="{2061254B-9D1D-5B12-8875-73CAF236C187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8" creationId="{DB6C985B-1973-97CE-4440-1C59BED582F1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0" creationId="{BF9BD154-E0C3-1CA7-52DB-D3537F45C430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1" creationId="{2F7851C0-49B0-12CE-338C-0F5F79F19291}"/>
          </ac:picMkLst>
        </pc:picChg>
        <pc:picChg chg="add del mod">
          <ac:chgData name="이정우" userId="2ac1e165-3110-4cf0-934d-6b6ac463e0e2" providerId="ADAL" clId="{F23A4566-3BF1-45CC-A488-8627ED4FEDCF}" dt="2023-04-22T04:44:10.729" v="3510" actId="478"/>
          <ac:picMkLst>
            <pc:docMk/>
            <pc:sldMk cId="4076441829" sldId="262"/>
            <ac:picMk id="1026" creationId="{0AC2226B-FE95-9230-1FFB-18A0F71DB61C}"/>
          </ac:picMkLst>
        </pc:picChg>
        <pc:picChg chg="add mod">
          <ac:chgData name="이정우" userId="2ac1e165-3110-4cf0-934d-6b6ac463e0e2" providerId="ADAL" clId="{F23A4566-3BF1-45CC-A488-8627ED4FEDCF}" dt="2023-04-22T04:44:19.801" v="3514" actId="1076"/>
          <ac:picMkLst>
            <pc:docMk/>
            <pc:sldMk cId="4076441829" sldId="262"/>
            <ac:picMk id="1028" creationId="{8ACF11B8-F932-C123-3544-FE0E833ECD0D}"/>
          </ac:picMkLst>
        </pc:picChg>
        <pc:cxnChg chg="add mod">
          <ac:chgData name="이정우" userId="2ac1e165-3110-4cf0-934d-6b6ac463e0e2" providerId="ADAL" clId="{F23A4566-3BF1-45CC-A488-8627ED4FEDCF}" dt="2023-04-16T09:50:53.921" v="3498"/>
          <ac:cxnSpMkLst>
            <pc:docMk/>
            <pc:sldMk cId="4076441829" sldId="262"/>
            <ac:cxnSpMk id="12" creationId="{420F6983-393D-FA24-15FA-5A2271F936E7}"/>
          </ac:cxnSpMkLst>
        </pc:cxn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709034840" sldId="263"/>
        </pc:sldMkLst>
        <pc:spChg chg="mod">
          <ac:chgData name="이정우" userId="2ac1e165-3110-4cf0-934d-6b6ac463e0e2" providerId="ADAL" clId="{F23A4566-3BF1-45CC-A488-8627ED4FEDCF}" dt="2023-04-09T06:28:35.730" v="2614"/>
          <ac:spMkLst>
            <pc:docMk/>
            <pc:sldMk cId="3709034840" sldId="263"/>
            <ac:spMk id="2" creationId="{001BFE68-2077-DCE3-1A9C-13F10FABB88F}"/>
          </ac:spMkLst>
        </pc:spChg>
      </pc:sldChg>
      <pc:sldChg chg="addSp delSp modSp add mod setBg">
        <pc:chgData name="이정우" userId="2ac1e165-3110-4cf0-934d-6b6ac463e0e2" providerId="ADAL" clId="{F23A4566-3BF1-45CC-A488-8627ED4FEDCF}" dt="2023-04-23T09:38:08.574" v="5506" actId="113"/>
        <pc:sldMkLst>
          <pc:docMk/>
          <pc:sldMk cId="1031121043" sldId="264"/>
        </pc:sldMkLst>
        <pc:spChg chg="mod">
          <ac:chgData name="이정우" userId="2ac1e165-3110-4cf0-934d-6b6ac463e0e2" providerId="ADAL" clId="{F23A4566-3BF1-45CC-A488-8627ED4FEDCF}" dt="2023-04-23T09:38:08.574" v="5506" actId="113"/>
          <ac:spMkLst>
            <pc:docMk/>
            <pc:sldMk cId="1031121043" sldId="26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46:28.591" v="1693" actId="478"/>
          <ac:spMkLst>
            <pc:docMk/>
            <pc:sldMk cId="1031121043" sldId="264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9.987" v="5491" actId="478"/>
          <ac:spMkLst>
            <pc:docMk/>
            <pc:sldMk cId="1031121043" sldId="264"/>
            <ac:spMk id="3" creationId="{D581A700-393F-31FF-1329-9CB10E4C2F9A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4" creationId="{C48F8D5F-8595-B9CC-DC1B-967E96E7A6C6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5" creationId="{4C60A1A2-976B-92B3-7F09-0495BA6F04F4}"/>
          </ac:spMkLst>
        </pc:spChg>
        <pc:spChg chg="add del">
          <ac:chgData name="이정우" userId="2ac1e165-3110-4cf0-934d-6b6ac463e0e2" providerId="ADAL" clId="{F23A4566-3BF1-45CC-A488-8627ED4FEDCF}" dt="2023-04-09T04:19:30.127" v="1728" actId="26606"/>
          <ac:spMkLst>
            <pc:docMk/>
            <pc:sldMk cId="1031121043" sldId="264"/>
            <ac:spMk id="10" creationId="{1707FC24-6981-43D9-B525-C7832BA22463}"/>
          </ac:spMkLst>
        </pc:spChg>
        <pc:grpChg chg="add del mod">
          <ac:chgData name="이정우" userId="2ac1e165-3110-4cf0-934d-6b6ac463e0e2" providerId="ADAL" clId="{F23A4566-3BF1-45CC-A488-8627ED4FEDCF}" dt="2023-04-16T09:37:32.647" v="3462"/>
          <ac:grpSpMkLst>
            <pc:docMk/>
            <pc:sldMk cId="1031121043" sldId="264"/>
            <ac:grpSpMk id="5" creationId="{370BFD39-09C9-2FB8-DD65-01242AD27B45}"/>
          </ac:grpSpMkLst>
        </pc:grpChg>
        <pc:grpChg chg="add mod">
          <ac:chgData name="이정우" userId="2ac1e165-3110-4cf0-934d-6b6ac463e0e2" providerId="ADAL" clId="{F23A4566-3BF1-45CC-A488-8627ED4FEDCF}" dt="2023-04-16T09:37:33.480" v="3464"/>
          <ac:grpSpMkLst>
            <pc:docMk/>
            <pc:sldMk cId="1031121043" sldId="264"/>
            <ac:grpSpMk id="8" creationId="{FB1570B7-5E1E-F468-DC50-06BAEB7F0976}"/>
          </ac:grpSpMkLst>
        </pc:grpChg>
        <pc:picChg chg="add del mod">
          <ac:chgData name="이정우" userId="2ac1e165-3110-4cf0-934d-6b6ac463e0e2" providerId="ADAL" clId="{F23A4566-3BF1-45CC-A488-8627ED4FEDCF}" dt="2023-04-16T09:37:33.350" v="3463" actId="478"/>
          <ac:picMkLst>
            <pc:docMk/>
            <pc:sldMk cId="1031121043" sldId="264"/>
            <ac:picMk id="4" creationId="{9DC90E62-E102-EF8F-C376-6343A44AC72B}"/>
          </ac:picMkLst>
        </pc:picChg>
        <pc:picChg chg="add del mod">
          <ac:chgData name="이정우" userId="2ac1e165-3110-4cf0-934d-6b6ac463e0e2" providerId="ADAL" clId="{F23A4566-3BF1-45CC-A488-8627ED4FEDCF}" dt="2023-04-09T04:20:37.878" v="1739" actId="478"/>
          <ac:picMkLst>
            <pc:docMk/>
            <pc:sldMk cId="1031121043" sldId="264"/>
            <ac:picMk id="5" creationId="{94CF7257-64B2-CCBD-A3FB-1400C9901868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6" creationId="{7E60E2E5-AA1C-A9B6-E9A8-D04D28A82B05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7" creationId="{22F0BC74-3982-303F-0254-A298C48C3657}"/>
          </ac:picMkLst>
        </pc:picChg>
        <pc:picChg chg="add del mod">
          <ac:chgData name="이정우" userId="2ac1e165-3110-4cf0-934d-6b6ac463e0e2" providerId="ADAL" clId="{F23A4566-3BF1-45CC-A488-8627ED4FEDCF}" dt="2023-04-09T04:38:24.829" v="1746" actId="478"/>
          <ac:picMkLst>
            <pc:docMk/>
            <pc:sldMk cId="1031121043" sldId="264"/>
            <ac:picMk id="7" creationId="{E21FAEF5-6A3E-D66B-8B6F-AC9E9915202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9" creationId="{B5CF4487-F237-4736-D724-5465897D69F5}"/>
          </ac:picMkLst>
        </pc:picChg>
        <pc:picChg chg="add del mod">
          <ac:chgData name="이정우" userId="2ac1e165-3110-4cf0-934d-6b6ac463e0e2" providerId="ADAL" clId="{F23A4566-3BF1-45CC-A488-8627ED4FEDCF}" dt="2023-04-09T04:40:22.733" v="1762" actId="478"/>
          <ac:picMkLst>
            <pc:docMk/>
            <pc:sldMk cId="1031121043" sldId="264"/>
            <ac:picMk id="9" creationId="{C6F76203-FF5A-891C-E310-B8FC79DEFF5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10" creationId="{BE119DD1-EDBA-302D-9139-AD2E613EFACA}"/>
          </ac:picMkLst>
        </pc:picChg>
        <pc:picChg chg="add mod">
          <ac:chgData name="이정우" userId="2ac1e165-3110-4cf0-934d-6b6ac463e0e2" providerId="ADAL" clId="{F23A4566-3BF1-45CC-A488-8627ED4FEDCF}" dt="2023-04-23T09:37:22.913" v="5495" actId="1076"/>
          <ac:picMkLst>
            <pc:docMk/>
            <pc:sldMk cId="1031121043" sldId="264"/>
            <ac:picMk id="12" creationId="{1DE84906-DB11-CA62-DB7A-196F0908D8BC}"/>
          </ac:picMkLst>
        </pc:picChg>
        <pc:cxnChg chg="add mod">
          <ac:chgData name="이정우" userId="2ac1e165-3110-4cf0-934d-6b6ac463e0e2" providerId="ADAL" clId="{F23A4566-3BF1-45CC-A488-8627ED4FEDCF}" dt="2023-04-16T09:50:52.144" v="3497"/>
          <ac:cxnSpMkLst>
            <pc:docMk/>
            <pc:sldMk cId="1031121043" sldId="264"/>
            <ac:cxnSpMk id="11" creationId="{496EBD3D-8990-A041-F611-5F9ADA4E94C5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30.750" v="5451" actId="47"/>
        <pc:sldMkLst>
          <pc:docMk/>
          <pc:sldMk cId="2045137877" sldId="265"/>
        </pc:sldMkLst>
        <pc:spChg chg="add del mod">
          <ac:chgData name="이정우" userId="2ac1e165-3110-4cf0-934d-6b6ac463e0e2" providerId="ADAL" clId="{F23A4566-3BF1-45CC-A488-8627ED4FEDCF}" dt="2023-04-09T04:53:24.260" v="2094" actId="478"/>
          <ac:spMkLst>
            <pc:docMk/>
            <pc:sldMk cId="2045137877" sldId="265"/>
            <ac:spMk id="4" creationId="{6E9D9256-27C5-3F1B-A7CA-63672C51EC04}"/>
          </ac:spMkLst>
        </pc:spChg>
        <pc:spChg chg="mod">
          <ac:chgData name="이정우" userId="2ac1e165-3110-4cf0-934d-6b6ac463e0e2" providerId="ADAL" clId="{F23A4566-3BF1-45CC-A488-8627ED4FEDCF}" dt="2023-04-09T05:00:53.710" v="2277" actId="1076"/>
          <ac:spMkLst>
            <pc:docMk/>
            <pc:sldMk cId="2045137877" sldId="265"/>
            <ac:spMk id="10" creationId="{3BCBEDD4-601F-2EB8-B11C-23FCAA49711D}"/>
          </ac:spMkLst>
        </pc:spChg>
        <pc:spChg chg="del">
          <ac:chgData name="이정우" userId="2ac1e165-3110-4cf0-934d-6b6ac463e0e2" providerId="ADAL" clId="{F23A4566-3BF1-45CC-A488-8627ED4FEDCF}" dt="2023-04-09T04:59:40.901" v="2143" actId="478"/>
          <ac:spMkLst>
            <pc:docMk/>
            <pc:sldMk cId="2045137877" sldId="265"/>
            <ac:spMk id="11" creationId="{D8491F7C-E37C-6CDE-4261-70DEC67B43F5}"/>
          </ac:spMkLst>
        </pc:spChg>
        <pc:spChg chg="mod">
          <ac:chgData name="이정우" userId="2ac1e165-3110-4cf0-934d-6b6ac463e0e2" providerId="ADAL" clId="{F23A4566-3BF1-45CC-A488-8627ED4FEDCF}" dt="2023-04-09T05:01:23.860" v="2280" actId="1076"/>
          <ac:spMkLst>
            <pc:docMk/>
            <pc:sldMk cId="2045137877" sldId="265"/>
            <ac:spMk id="12" creationId="{2BE2FAD1-F43C-5467-559B-1C9B3CF1766F}"/>
          </ac:spMkLst>
        </pc:spChg>
        <pc:picChg chg="del">
          <ac:chgData name="이정우" userId="2ac1e165-3110-4cf0-934d-6b6ac463e0e2" providerId="ADAL" clId="{F23A4566-3BF1-45CC-A488-8627ED4FEDCF}" dt="2023-04-09T04:53:21.670" v="2093" actId="478"/>
          <ac:picMkLst>
            <pc:docMk/>
            <pc:sldMk cId="2045137877" sldId="265"/>
            <ac:picMk id="5" creationId="{3E2B5EBE-83C4-AC2D-F975-53337DEC1A4D}"/>
          </ac:picMkLst>
        </pc:picChg>
        <pc:picChg chg="add mod">
          <ac:chgData name="이정우" userId="2ac1e165-3110-4cf0-934d-6b6ac463e0e2" providerId="ADAL" clId="{F23A4566-3BF1-45CC-A488-8627ED4FEDCF}" dt="2023-04-09T05:00:51.201" v="2276" actId="1076"/>
          <ac:picMkLst>
            <pc:docMk/>
            <pc:sldMk cId="2045137877" sldId="265"/>
            <ac:picMk id="7" creationId="{AEF5B965-D0A1-E502-9E04-815D626382B3}"/>
          </ac:picMkLst>
        </pc:picChg>
        <pc:picChg chg="del">
          <ac:chgData name="이정우" userId="2ac1e165-3110-4cf0-934d-6b6ac463e0e2" providerId="ADAL" clId="{F23A4566-3BF1-45CC-A488-8627ED4FEDCF}" dt="2023-04-09T04:53:20.453" v="2092" actId="478"/>
          <ac:picMkLst>
            <pc:docMk/>
            <pc:sldMk cId="2045137877" sldId="265"/>
            <ac:picMk id="9" creationId="{16449F79-F0EB-6E39-57FA-EEC407682D18}"/>
          </ac:picMkLst>
        </pc:pic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4133190896" sldId="266"/>
        </pc:sldMkLst>
        <pc:spChg chg="mod">
          <ac:chgData name="이정우" userId="2ac1e165-3110-4cf0-934d-6b6ac463e0e2" providerId="ADAL" clId="{F23A4566-3BF1-45CC-A488-8627ED4FEDCF}" dt="2023-04-09T06:28:47.481" v="2632"/>
          <ac:spMkLst>
            <pc:docMk/>
            <pc:sldMk cId="4133190896" sldId="266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178774622" sldId="267"/>
        </pc:sldMkLst>
        <pc:spChg chg="mod">
          <ac:chgData name="이정우" userId="2ac1e165-3110-4cf0-934d-6b6ac463e0e2" providerId="ADAL" clId="{F23A4566-3BF1-45CC-A488-8627ED4FEDCF}" dt="2023-04-09T06:28:59.795" v="2652"/>
          <ac:spMkLst>
            <pc:docMk/>
            <pc:sldMk cId="3178774622" sldId="267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589831790" sldId="268"/>
        </pc:sldMkLst>
        <pc:spChg chg="mod">
          <ac:chgData name="이정우" userId="2ac1e165-3110-4cf0-934d-6b6ac463e0e2" providerId="ADAL" clId="{F23A4566-3BF1-45CC-A488-8627ED4FEDCF}" dt="2023-04-09T06:29:10.126" v="2660"/>
          <ac:spMkLst>
            <pc:docMk/>
            <pc:sldMk cId="589831790" sldId="268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965966057" sldId="269"/>
        </pc:sldMkLst>
        <pc:spChg chg="mod">
          <ac:chgData name="이정우" userId="2ac1e165-3110-4cf0-934d-6b6ac463e0e2" providerId="ADAL" clId="{F23A4566-3BF1-45CC-A488-8627ED4FEDCF}" dt="2023-04-09T09:29:19.281" v="2774"/>
          <ac:spMkLst>
            <pc:docMk/>
            <pc:sldMk cId="1965966057" sldId="269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433914334" sldId="270"/>
        </pc:sldMkLst>
        <pc:spChg chg="mod">
          <ac:chgData name="이정우" userId="2ac1e165-3110-4cf0-934d-6b6ac463e0e2" providerId="ADAL" clId="{F23A4566-3BF1-45CC-A488-8627ED4FEDCF}" dt="2023-04-09T09:03:10.975" v="2685"/>
          <ac:spMkLst>
            <pc:docMk/>
            <pc:sldMk cId="433914334" sldId="270"/>
            <ac:spMk id="2" creationId="{001BFE68-2077-DCE3-1A9C-13F10FABB88F}"/>
          </ac:spMkLst>
        </pc:spChg>
      </pc:sldChg>
      <pc:sldChg chg="addSp delSp modSp new mod ord setBg">
        <pc:chgData name="이정우" userId="2ac1e165-3110-4cf0-934d-6b6ac463e0e2" providerId="ADAL" clId="{F23A4566-3BF1-45CC-A488-8627ED4FEDCF}" dt="2023-04-23T09:38:32.746" v="5513" actId="113"/>
        <pc:sldMkLst>
          <pc:docMk/>
          <pc:sldMk cId="531985000" sldId="271"/>
        </pc:sldMkLst>
        <pc:spChg chg="del mod">
          <ac:chgData name="이정우" userId="2ac1e165-3110-4cf0-934d-6b6ac463e0e2" providerId="ADAL" clId="{F23A4566-3BF1-45CC-A488-8627ED4FEDCF}" dt="2023-04-23T09:34:34.100" v="5471" actId="478"/>
          <ac:spMkLst>
            <pc:docMk/>
            <pc:sldMk cId="531985000" sldId="271"/>
            <ac:spMk id="2" creationId="{7ADD9181-F9D6-D647-8DCA-CA7554AA68D1}"/>
          </ac:spMkLst>
        </pc:spChg>
        <pc:spChg chg="del">
          <ac:chgData name="이정우" userId="2ac1e165-3110-4cf0-934d-6b6ac463e0e2" providerId="ADAL" clId="{F23A4566-3BF1-45CC-A488-8627ED4FEDCF}" dt="2023-04-09T09:03:19.238" v="2689" actId="478"/>
          <ac:spMkLst>
            <pc:docMk/>
            <pc:sldMk cId="531985000" sldId="271"/>
            <ac:spMk id="3" creationId="{59247615-3D9E-22F9-72B1-82D9B6636D88}"/>
          </ac:spMkLst>
        </pc:spChg>
        <pc:spChg chg="del">
          <ac:chgData name="이정우" userId="2ac1e165-3110-4cf0-934d-6b6ac463e0e2" providerId="ADAL" clId="{F23A4566-3BF1-45CC-A488-8627ED4FEDCF}" dt="2023-04-16T09:09:13.453" v="3322" actId="478"/>
          <ac:spMkLst>
            <pc:docMk/>
            <pc:sldMk cId="531985000" sldId="271"/>
            <ac:spMk id="3" creationId="{65E57021-B9E6-12B6-57E2-2C081B92C534}"/>
          </ac:spMkLst>
        </pc:spChg>
        <pc:spChg chg="add del mod">
          <ac:chgData name="이정우" userId="2ac1e165-3110-4cf0-934d-6b6ac463e0e2" providerId="ADAL" clId="{F23A4566-3BF1-45CC-A488-8627ED4FEDCF}" dt="2023-04-23T09:34:35.995" v="5473" actId="478"/>
          <ac:spMkLst>
            <pc:docMk/>
            <pc:sldMk cId="531985000" sldId="271"/>
            <ac:spMk id="4" creationId="{930A23E8-A76F-2223-C319-E32F2A5E9CAF}"/>
          </ac:spMkLst>
        </pc:spChg>
        <pc:spChg chg="add mod">
          <ac:chgData name="이정우" userId="2ac1e165-3110-4cf0-934d-6b6ac463e0e2" providerId="ADAL" clId="{F23A4566-3BF1-45CC-A488-8627ED4FEDCF}" dt="2023-04-23T09:38:32.746" v="5513" actId="113"/>
          <ac:spMkLst>
            <pc:docMk/>
            <pc:sldMk cId="531985000" sldId="271"/>
            <ac:spMk id="5" creationId="{6751BC84-188C-360D-3BE2-743CCE3FEAFC}"/>
          </ac:spMkLst>
        </pc:spChg>
      </pc:sldChg>
      <pc:sldChg chg="add del">
        <pc:chgData name="이정우" userId="2ac1e165-3110-4cf0-934d-6b6ac463e0e2" providerId="ADAL" clId="{F23A4566-3BF1-45CC-A488-8627ED4FEDCF}" dt="2023-04-09T09:03:16.327" v="2687"/>
        <pc:sldMkLst>
          <pc:docMk/>
          <pc:sldMk cId="2927042574" sldId="271"/>
        </pc:sldMkLst>
      </pc:sldChg>
      <pc:sldChg chg="addSp delSp modSp new del mod setBg setClrOvrMap">
        <pc:chgData name="이정우" userId="2ac1e165-3110-4cf0-934d-6b6ac463e0e2" providerId="ADAL" clId="{F23A4566-3BF1-45CC-A488-8627ED4FEDCF}" dt="2023-04-23T09:34:41.559" v="5475" actId="47"/>
        <pc:sldMkLst>
          <pc:docMk/>
          <pc:sldMk cId="179098643" sldId="272"/>
        </pc:sldMkLst>
        <pc:spChg chg="mo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2" creationId="{D8E4CB7A-E05F-ABCD-2AD0-32FD5DB88FE1}"/>
          </ac:spMkLst>
        </pc:spChg>
        <pc:spChg chg="del">
          <ac:chgData name="이정우" userId="2ac1e165-3110-4cf0-934d-6b6ac463e0e2" providerId="ADAL" clId="{F23A4566-3BF1-45CC-A488-8627ED4FEDCF}" dt="2023-04-16T09:09:15.398" v="3323" actId="478"/>
          <ac:spMkLst>
            <pc:docMk/>
            <pc:sldMk cId="179098643" sldId="272"/>
            <ac:spMk id="3" creationId="{C043F154-BE81-A218-7FC4-2BA7DD8C70BA}"/>
          </ac:spMkLst>
        </pc:spChg>
        <pc:spChg chg="del">
          <ac:chgData name="이정우" userId="2ac1e165-3110-4cf0-934d-6b6ac463e0e2" providerId="ADAL" clId="{F23A4566-3BF1-45CC-A488-8627ED4FEDCF}" dt="2023-04-09T09:25:47.869" v="2711" actId="478"/>
          <ac:spMkLst>
            <pc:docMk/>
            <pc:sldMk cId="179098643" sldId="272"/>
            <ac:spMk id="3" creationId="{CFC35E22-0C09-60C1-2520-ECA0291E0747}"/>
          </ac:spMkLst>
        </pc:spChg>
        <pc:spChg chg="ad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8" creationId="{71B2258F-86CA-4D4D-8270-BC05FCDEBFB3}"/>
          </ac:spMkLst>
        </pc:spChg>
        <pc:picChg chg="add del mod">
          <ac:chgData name="이정우" userId="2ac1e165-3110-4cf0-934d-6b6ac463e0e2" providerId="ADAL" clId="{F23A4566-3BF1-45CC-A488-8627ED4FEDCF}" dt="2023-04-16T09:09:08.989" v="3321"/>
          <ac:picMkLst>
            <pc:docMk/>
            <pc:sldMk cId="179098643" sldId="272"/>
            <ac:picMk id="4" creationId="{520F7E80-B0AC-151B-8BF2-38794CB35262}"/>
          </ac:picMkLst>
        </pc:picChg>
        <pc:picChg chg="add del">
          <ac:chgData name="이정우" userId="2ac1e165-3110-4cf0-934d-6b6ac463e0e2" providerId="ADAL" clId="{F23A4566-3BF1-45CC-A488-8627ED4FEDCF}" dt="2023-04-16T09:38:13.782" v="3480" actId="26606"/>
          <ac:picMkLst>
            <pc:docMk/>
            <pc:sldMk cId="179098643" sldId="272"/>
            <ac:picMk id="5" creationId="{D14BCE0F-7D86-B361-505E-8FC07E3FFD2E}"/>
          </ac:picMkLst>
        </pc:picChg>
        <pc:picChg chg="add del">
          <ac:chgData name="이정우" userId="2ac1e165-3110-4cf0-934d-6b6ac463e0e2" providerId="ADAL" clId="{F23A4566-3BF1-45CC-A488-8627ED4FEDCF}" dt="2023-04-23T09:32:23.322" v="5467" actId="478"/>
          <ac:picMkLst>
            <pc:docMk/>
            <pc:sldMk cId="179098643" sldId="272"/>
            <ac:picMk id="7" creationId="{EB730DC8-E667-8A8C-DC57-2B298423A558}"/>
          </ac:picMkLst>
        </pc:picChg>
      </pc:sldChg>
      <pc:sldChg chg="addSp delSp modSp add mod modNotesTx">
        <pc:chgData name="이정우" userId="2ac1e165-3110-4cf0-934d-6b6ac463e0e2" providerId="ADAL" clId="{F23A4566-3BF1-45CC-A488-8627ED4FEDCF}" dt="2023-04-23T09:41:08.851" v="5541" actId="1076"/>
        <pc:sldMkLst>
          <pc:docMk/>
          <pc:sldMk cId="1270674767" sldId="273"/>
        </pc:sldMkLst>
        <pc:spChg chg="mod">
          <ac:chgData name="이정우" userId="2ac1e165-3110-4cf0-934d-6b6ac463e0e2" providerId="ADAL" clId="{F23A4566-3BF1-45CC-A488-8627ED4FEDCF}" dt="2023-04-23T09:38:14.550" v="5508" actId="113"/>
          <ac:spMkLst>
            <pc:docMk/>
            <pc:sldMk cId="1270674767" sldId="273"/>
            <ac:spMk id="2" creationId="{001BFE68-2077-DCE3-1A9C-13F10FABB88F}"/>
          </ac:spMkLst>
        </pc:spChg>
        <pc:spChg chg="add del mod">
          <ac:chgData name="이정우" userId="2ac1e165-3110-4cf0-934d-6b6ac463e0e2" providerId="ADAL" clId="{F23A4566-3BF1-45CC-A488-8627ED4FEDCF}" dt="2023-04-23T09:28:11.054" v="5461"/>
          <ac:spMkLst>
            <pc:docMk/>
            <pc:sldMk cId="1270674767" sldId="273"/>
            <ac:spMk id="3" creationId="{137431EB-550F-387E-247F-27A66EC936A6}"/>
          </ac:spMkLst>
        </pc:spChg>
        <pc:spChg chg="del">
          <ac:chgData name="이정우" userId="2ac1e165-3110-4cf0-934d-6b6ac463e0e2" providerId="ADAL" clId="{F23A4566-3BF1-45CC-A488-8627ED4FEDCF}" dt="2023-04-09T09:40:31.968" v="3177" actId="478"/>
          <ac:spMkLst>
            <pc:docMk/>
            <pc:sldMk cId="1270674767" sldId="273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4" creationId="{7D05EA25-4465-CDD3-3493-78540D5DAC22}"/>
          </ac:spMkLst>
        </pc:spChg>
        <pc:spChg chg="add del mod">
          <ac:chgData name="이정우" userId="2ac1e165-3110-4cf0-934d-6b6ac463e0e2" providerId="ADAL" clId="{F23A4566-3BF1-45CC-A488-8627ED4FEDCF}" dt="2023-04-09T09:41:12.724" v="3235" actId="478"/>
          <ac:spMkLst>
            <pc:docMk/>
            <pc:sldMk cId="1270674767" sldId="273"/>
            <ac:spMk id="5" creationId="{6AB1EB97-A443-D522-2E7B-5C416CCCC983}"/>
          </ac:spMkLst>
        </pc:spChg>
        <pc:spChg chg="add del mod">
          <ac:chgData name="이정우" userId="2ac1e165-3110-4cf0-934d-6b6ac463e0e2" providerId="ADAL" clId="{F23A4566-3BF1-45CC-A488-8627ED4FEDCF}" dt="2023-04-16T09:07:57.725" v="3280" actId="478"/>
          <ac:spMkLst>
            <pc:docMk/>
            <pc:sldMk cId="1270674767" sldId="273"/>
            <ac:spMk id="6" creationId="{1EDE7DF1-9C29-AA0B-1EC6-4B6BFD1689A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6" creationId="{4388BB6D-680A-2FB4-7790-90721FA17687}"/>
          </ac:spMkLst>
        </pc:spChg>
        <pc:spChg chg="del">
          <ac:chgData name="이정우" userId="2ac1e165-3110-4cf0-934d-6b6ac463e0e2" providerId="ADAL" clId="{F23A4566-3BF1-45CC-A488-8627ED4FEDCF}" dt="2023-04-23T09:37:32.019" v="5498" actId="478"/>
          <ac:spMkLst>
            <pc:docMk/>
            <pc:sldMk cId="1270674767" sldId="273"/>
            <ac:spMk id="7" creationId="{9194BECE-1923-81A9-12DA-1E3F88F4E7BE}"/>
          </ac:spMkLst>
        </pc:spChg>
        <pc:grpChg chg="add mod">
          <ac:chgData name="이정우" userId="2ac1e165-3110-4cf0-934d-6b6ac463e0e2" providerId="ADAL" clId="{F23A4566-3BF1-45CC-A488-8627ED4FEDCF}" dt="2023-04-16T09:37:44.241" v="3472"/>
          <ac:grpSpMkLst>
            <pc:docMk/>
            <pc:sldMk cId="1270674767" sldId="273"/>
            <ac:grpSpMk id="5" creationId="{3EF45AAE-34AC-81FF-C082-48819591817E}"/>
          </ac:grpSpMkLst>
        </pc:grpChg>
        <pc:graphicFrameChg chg="add del mod">
          <ac:chgData name="이정우" userId="2ac1e165-3110-4cf0-934d-6b6ac463e0e2" providerId="ADAL" clId="{F23A4566-3BF1-45CC-A488-8627ED4FEDCF}" dt="2023-04-15T16:11:08.288" v="3253" actId="478"/>
          <ac:graphicFrameMkLst>
            <pc:docMk/>
            <pc:sldMk cId="1270674767" sldId="273"/>
            <ac:graphicFrameMk id="8" creationId="{3FB2B1A9-49EE-8176-D676-88DE0CCE9A16}"/>
          </ac:graphicFrameMkLst>
        </pc:graphicFrameChg>
        <pc:picChg chg="add del mod">
          <ac:chgData name="이정우" userId="2ac1e165-3110-4cf0-934d-6b6ac463e0e2" providerId="ADAL" clId="{F23A4566-3BF1-45CC-A488-8627ED4FEDCF}" dt="2023-04-16T09:37:44.005" v="3471" actId="478"/>
          <ac:picMkLst>
            <pc:docMk/>
            <pc:sldMk cId="1270674767" sldId="273"/>
            <ac:picMk id="3" creationId="{729BB539-FF17-B33B-CE9E-54EB49556B8D}"/>
          </ac:picMkLst>
        </pc:picChg>
        <pc:picChg chg="add del mod">
          <ac:chgData name="이정우" userId="2ac1e165-3110-4cf0-934d-6b6ac463e0e2" providerId="ADAL" clId="{F23A4566-3BF1-45CC-A488-8627ED4FEDCF}" dt="2023-04-16T09:07:56.254" v="3279" actId="478"/>
          <ac:picMkLst>
            <pc:docMk/>
            <pc:sldMk cId="1270674767" sldId="273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8" creationId="{9EFDD4F4-AABF-2D7E-DA18-14F51463B2D5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9" creationId="{4343650F-2918-FE36-B710-0396FEC0366F}"/>
          </ac:picMkLst>
        </pc:picChg>
        <pc:picChg chg="add mod">
          <ac:chgData name="이정우" userId="2ac1e165-3110-4cf0-934d-6b6ac463e0e2" providerId="ADAL" clId="{F23A4566-3BF1-45CC-A488-8627ED4FEDCF}" dt="2023-04-23T09:41:08.851" v="5541" actId="1076"/>
          <ac:picMkLst>
            <pc:docMk/>
            <pc:sldMk cId="1270674767" sldId="273"/>
            <ac:picMk id="2050" creationId="{8D6B8F2C-F703-CAD6-50BC-01479BA2A3F6}"/>
          </ac:picMkLst>
        </pc:picChg>
        <pc:picChg chg="add del">
          <ac:chgData name="이정우" userId="2ac1e165-3110-4cf0-934d-6b6ac463e0e2" providerId="ADAL" clId="{F23A4566-3BF1-45CC-A488-8627ED4FEDCF}" dt="2023-04-23T09:31:54.140" v="5466"/>
          <ac:picMkLst>
            <pc:docMk/>
            <pc:sldMk cId="1270674767" sldId="273"/>
            <ac:picMk id="2052" creationId="{8CD0C86F-E838-157C-3BA9-2C279569D3E7}"/>
          </ac:picMkLst>
        </pc:picChg>
        <pc:picChg chg="add mod">
          <ac:chgData name="이정우" userId="2ac1e165-3110-4cf0-934d-6b6ac463e0e2" providerId="ADAL" clId="{F23A4566-3BF1-45CC-A488-8627ED4FEDCF}" dt="2023-04-23T09:41:06.576" v="5540" actId="1076"/>
          <ac:picMkLst>
            <pc:docMk/>
            <pc:sldMk cId="1270674767" sldId="273"/>
            <ac:picMk id="2054" creationId="{BF4B70FD-A4BA-C050-6323-5F95537B4CB5}"/>
          </ac:picMkLst>
        </pc:picChg>
        <pc:cxnChg chg="add mod">
          <ac:chgData name="이정우" userId="2ac1e165-3110-4cf0-934d-6b6ac463e0e2" providerId="ADAL" clId="{F23A4566-3BF1-45CC-A488-8627ED4FEDCF}" dt="2023-04-16T09:50:54.666" v="3499"/>
          <ac:cxnSpMkLst>
            <pc:docMk/>
            <pc:sldMk cId="1270674767" sldId="273"/>
            <ac:cxnSpMk id="10" creationId="{01BEB09F-24E9-5049-99E9-114E5F3DCB7D}"/>
          </ac:cxnSpMkLst>
        </pc:cxn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020894224" sldId="273"/>
        </pc:sldMkLst>
        <pc:spChg chg="mod">
          <ac:chgData name="이정우" userId="2ac1e165-3110-4cf0-934d-6b6ac463e0e2" providerId="ADAL" clId="{F23A4566-3BF1-45CC-A488-8627ED4FEDCF}" dt="2023-04-09T09:32:45.573" v="2993"/>
          <ac:spMkLst>
            <pc:docMk/>
            <pc:sldMk cId="3020894224" sldId="273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1.453" v="2981" actId="478"/>
          <ac:spMkLst>
            <pc:docMk/>
            <pc:sldMk cId="3020894224" sldId="273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485710418" sldId="274"/>
        </pc:sldMkLst>
        <pc:spChg chg="mod">
          <ac:chgData name="이정우" userId="2ac1e165-3110-4cf0-934d-6b6ac463e0e2" providerId="ADAL" clId="{F23A4566-3BF1-45CC-A488-8627ED4FEDCF}" dt="2023-04-09T09:32:49.626" v="3014"/>
          <ac:spMkLst>
            <pc:docMk/>
            <pc:sldMk cId="1485710418" sldId="274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0.031" v="2980" actId="478"/>
          <ac:spMkLst>
            <pc:docMk/>
            <pc:sldMk cId="1485710418" sldId="274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16T09:08:05.729" v="3301" actId="47"/>
        <pc:sldMkLst>
          <pc:docMk/>
          <pc:sldMk cId="2695559276" sldId="274"/>
        </pc:sldMkLst>
        <pc:spChg chg="mod">
          <ac:chgData name="이정우" userId="2ac1e165-3110-4cf0-934d-6b6ac463e0e2" providerId="ADAL" clId="{F23A4566-3BF1-45CC-A488-8627ED4FEDCF}" dt="2023-04-09T09:41:09.989" v="3233"/>
          <ac:spMkLst>
            <pc:docMk/>
            <pc:sldMk cId="2695559276" sldId="27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9:41:11.517" v="3234" actId="478"/>
          <ac:spMkLst>
            <pc:docMk/>
            <pc:sldMk cId="2695559276" sldId="274"/>
            <ac:spMk id="5" creationId="{6AB1EB97-A443-D522-2E7B-5C416CCCC983}"/>
          </ac:spMkLst>
        </pc:spChg>
      </pc:sldChg>
      <pc:sldChg chg="addSp delSp modSp add mod modNotesTx">
        <pc:chgData name="이정우" userId="2ac1e165-3110-4cf0-934d-6b6ac463e0e2" providerId="ADAL" clId="{F23A4566-3BF1-45CC-A488-8627ED4FEDCF}" dt="2023-04-23T09:38:17.083" v="5509" actId="113"/>
        <pc:sldMkLst>
          <pc:docMk/>
          <pc:sldMk cId="1939486521" sldId="275"/>
        </pc:sldMkLst>
        <pc:spChg chg="mod">
          <ac:chgData name="이정우" userId="2ac1e165-3110-4cf0-934d-6b6ac463e0e2" providerId="ADAL" clId="{F23A4566-3BF1-45CC-A488-8627ED4FEDCF}" dt="2023-04-23T09:38:17.083" v="5509" actId="113"/>
          <ac:spMkLst>
            <pc:docMk/>
            <pc:sldMk cId="1939486521" sldId="275"/>
            <ac:spMk id="2" creationId="{001BFE68-2077-DCE3-1A9C-13F10FABB88F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3" creationId="{F22BE82A-7C3B-8FA2-76A9-8AA9B50F1C76}"/>
          </ac:spMkLst>
        </pc:spChg>
        <pc:spChg chg="mod">
          <ac:chgData name="이정우" userId="2ac1e165-3110-4cf0-934d-6b6ac463e0e2" providerId="ADAL" clId="{F23A4566-3BF1-45CC-A488-8627ED4FEDCF}" dt="2023-04-23T09:37:42.747" v="5502" actId="1076"/>
          <ac:spMkLst>
            <pc:docMk/>
            <pc:sldMk cId="1939486521" sldId="275"/>
            <ac:spMk id="6" creationId="{1EDE7DF1-9C29-AA0B-1EC6-4B6BFD1689A6}"/>
          </ac:spMkLst>
        </pc:spChg>
        <pc:spChg chg="del">
          <ac:chgData name="이정우" userId="2ac1e165-3110-4cf0-934d-6b6ac463e0e2" providerId="ADAL" clId="{F23A4566-3BF1-45CC-A488-8627ED4FEDCF}" dt="2023-04-23T09:37:35.923" v="5500" actId="478"/>
          <ac:spMkLst>
            <pc:docMk/>
            <pc:sldMk cId="1939486521" sldId="275"/>
            <ac:spMk id="7" creationId="{9194BECE-1923-81A9-12DA-1E3F88F4E7BE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11" creationId="{ACD897B3-94C5-80E8-DD2A-A1516F87A8BB}"/>
          </ac:spMkLst>
        </pc:spChg>
        <pc:grpChg chg="add mod">
          <ac:chgData name="이정우" userId="2ac1e165-3110-4cf0-934d-6b6ac463e0e2" providerId="ADAL" clId="{F23A4566-3BF1-45CC-A488-8627ED4FEDCF}" dt="2023-04-16T09:37:46.304" v="3474"/>
          <ac:grpSpMkLst>
            <pc:docMk/>
            <pc:sldMk cId="1939486521" sldId="275"/>
            <ac:grpSpMk id="5" creationId="{6DD7DBA9-3445-5B07-7D1F-788ECD498CC1}"/>
          </ac:grpSpMkLst>
        </pc:grpChg>
        <pc:picChg chg="add del mod">
          <ac:chgData name="이정우" userId="2ac1e165-3110-4cf0-934d-6b6ac463e0e2" providerId="ADAL" clId="{F23A4566-3BF1-45CC-A488-8627ED4FEDCF}" dt="2023-04-16T09:37:46.110" v="3473" actId="478"/>
          <ac:picMkLst>
            <pc:docMk/>
            <pc:sldMk cId="1939486521" sldId="275"/>
            <ac:picMk id="3" creationId="{30E24D4A-5A62-6EEC-1764-8264870765CC}"/>
          </ac:picMkLst>
        </pc:picChg>
        <pc:picChg chg="mod">
          <ac:chgData name="이정우" userId="2ac1e165-3110-4cf0-934d-6b6ac463e0e2" providerId="ADAL" clId="{F23A4566-3BF1-45CC-A488-8627ED4FEDCF}" dt="2023-04-16T09:50:59.955" v="3502" actId="1076"/>
          <ac:picMkLst>
            <pc:docMk/>
            <pc:sldMk cId="1939486521" sldId="275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8" creationId="{EC235512-CC74-94BF-B30C-6EAB162618EE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9" creationId="{93062261-5589-FEAA-4B5A-97842EE0AF95}"/>
          </ac:picMkLst>
        </pc:picChg>
        <pc:cxnChg chg="add mod">
          <ac:chgData name="이정우" userId="2ac1e165-3110-4cf0-934d-6b6ac463e0e2" providerId="ADAL" clId="{F23A4566-3BF1-45CC-A488-8627ED4FEDCF}" dt="2023-04-16T09:50:55.569" v="3500"/>
          <ac:cxnSpMkLst>
            <pc:docMk/>
            <pc:sldMk cId="1939486521" sldId="275"/>
            <ac:cxnSpMk id="10" creationId="{600FDB72-CC92-85E0-EF1F-1A0CCFEBD82B}"/>
          </ac:cxnSpMkLst>
        </pc:cxnChg>
      </pc:sldChg>
      <pc:sldChg chg="addSp delSp modSp new del mod setBg setClrOvrMap">
        <pc:chgData name="이정우" userId="2ac1e165-3110-4cf0-934d-6b6ac463e0e2" providerId="ADAL" clId="{F23A4566-3BF1-45CC-A488-8627ED4FEDCF}" dt="2023-04-23T09:35:04.210" v="5484" actId="47"/>
        <pc:sldMkLst>
          <pc:docMk/>
          <pc:sldMk cId="50478422" sldId="276"/>
        </pc:sldMkLst>
        <pc:spChg chg="del">
          <ac:chgData name="이정우" userId="2ac1e165-3110-4cf0-934d-6b6ac463e0e2" providerId="ADAL" clId="{F23A4566-3BF1-45CC-A488-8627ED4FEDCF}" dt="2023-04-16T09:09:40.950" v="3326" actId="478"/>
          <ac:spMkLst>
            <pc:docMk/>
            <pc:sldMk cId="50478422" sldId="276"/>
            <ac:spMk id="2" creationId="{BAB07BFF-0A15-679A-E0B2-1BB2CEB368C7}"/>
          </ac:spMkLst>
        </pc:spChg>
        <pc:spChg chg="del">
          <ac:chgData name="이정우" userId="2ac1e165-3110-4cf0-934d-6b6ac463e0e2" providerId="ADAL" clId="{F23A4566-3BF1-45CC-A488-8627ED4FEDCF}" dt="2023-04-16T09:09:29.671" v="3325" actId="478"/>
          <ac:spMkLst>
            <pc:docMk/>
            <pc:sldMk cId="50478422" sldId="276"/>
            <ac:spMk id="3" creationId="{9D924B75-A536-D7A4-3649-5652AF978DBF}"/>
          </ac:spMkLst>
        </pc:spChg>
        <pc:spChg chg="del mod ord">
          <ac:chgData name="이정우" userId="2ac1e165-3110-4cf0-934d-6b6ac463e0e2" providerId="ADAL" clId="{F23A4566-3BF1-45CC-A488-8627ED4FEDCF}" dt="2023-04-23T09:34:24.971" v="5469" actId="478"/>
          <ac:spMkLst>
            <pc:docMk/>
            <pc:sldMk cId="50478422" sldId="276"/>
            <ac:spMk id="4" creationId="{F0096B85-7EA2-AE8C-B1B5-8BFC1DA82E81}"/>
          </ac:spMkLst>
        </pc:spChg>
        <pc:spChg chg="add mod or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5" creationId="{1FAEC83F-68AF-8696-6950-25C3102F0DAD}"/>
          </ac:spMkLst>
        </pc:spChg>
        <pc:spChg chg="ad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18" creationId="{71B2258F-86CA-4D4D-8270-BC05FCDEBFB3}"/>
          </ac:spMkLst>
        </pc:spChg>
        <pc:grpChg chg="add del mod">
          <ac:chgData name="이정우" userId="2ac1e165-3110-4cf0-934d-6b6ac463e0e2" providerId="ADAL" clId="{F23A4566-3BF1-45CC-A488-8627ED4FEDCF}" dt="2023-04-16T09:38:03.062" v="3478" actId="478"/>
          <ac:grpSpMkLst>
            <pc:docMk/>
            <pc:sldMk cId="50478422" sldId="276"/>
            <ac:grpSpMk id="11" creationId="{8A8389B7-F6CD-0481-3BD8-D88496E8EACE}"/>
          </ac:grpSpMkLst>
        </pc:grpChg>
        <pc:picChg chg="add del mod">
          <ac:chgData name="이정우" userId="2ac1e165-3110-4cf0-934d-6b6ac463e0e2" providerId="ADAL" clId="{F23A4566-3BF1-45CC-A488-8627ED4FEDCF}" dt="2023-04-16T09:13:19.756" v="3401" actId="478"/>
          <ac:picMkLst>
            <pc:docMk/>
            <pc:sldMk cId="50478422" sldId="276"/>
            <ac:picMk id="7" creationId="{C241CAED-22D3-3B4A-95AE-005CFC7DB199}"/>
          </ac:picMkLst>
        </pc:picChg>
        <pc:picChg chg="add mod">
          <ac:chgData name="이정우" userId="2ac1e165-3110-4cf0-934d-6b6ac463e0e2" providerId="ADAL" clId="{F23A4566-3BF1-45CC-A488-8627ED4FEDCF}" dt="2023-04-23T09:34:51.389" v="5478" actId="1076"/>
          <ac:picMkLst>
            <pc:docMk/>
            <pc:sldMk cId="50478422" sldId="276"/>
            <ac:picMk id="9" creationId="{B20ABE45-50A4-DB2F-36B3-F16AE9525D91}"/>
          </ac:picMkLst>
        </pc:picChg>
        <pc:picChg chg="add del mod">
          <ac:chgData name="이정우" userId="2ac1e165-3110-4cf0-934d-6b6ac463e0e2" providerId="ADAL" clId="{F23A4566-3BF1-45CC-A488-8627ED4FEDCF}" dt="2023-04-16T09:37:48.342" v="3475" actId="478"/>
          <ac:picMkLst>
            <pc:docMk/>
            <pc:sldMk cId="50478422" sldId="276"/>
            <ac:picMk id="10" creationId="{FAC0CDB6-106F-6078-627C-825F47DC1037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2" creationId="{FA67A54E-0323-90D2-BFB0-6F995C759114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3" creationId="{36991648-43CC-398B-BF35-A03D6519ED48}"/>
          </ac:picMkLst>
        </pc:picChg>
        <pc:picChg chg="add del mod">
          <ac:chgData name="이정우" userId="2ac1e165-3110-4cf0-934d-6b6ac463e0e2" providerId="ADAL" clId="{F23A4566-3BF1-45CC-A488-8627ED4FEDCF}" dt="2023-04-16T09:11:04.556" v="3396" actId="478"/>
          <ac:picMkLst>
            <pc:docMk/>
            <pc:sldMk cId="50478422" sldId="276"/>
            <ac:picMk id="2050" creationId="{1190AF96-20D9-CE54-44E6-75087EBA1346}"/>
          </ac:picMkLst>
        </pc:picChg>
      </pc:sldChg>
      <pc:sldChg chg="addSp modSp add mod setBg">
        <pc:chgData name="이정우" userId="2ac1e165-3110-4cf0-934d-6b6ac463e0e2" providerId="ADAL" clId="{F23A4566-3BF1-45CC-A488-8627ED4FEDCF}" dt="2023-04-23T09:39:14.999" v="5522" actId="167"/>
        <pc:sldMkLst>
          <pc:docMk/>
          <pc:sldMk cId="2026054797" sldId="277"/>
        </pc:sldMkLst>
        <pc:spChg chg="mod">
          <ac:chgData name="이정우" userId="2ac1e165-3110-4cf0-934d-6b6ac463e0e2" providerId="ADAL" clId="{F23A4566-3BF1-45CC-A488-8627ED4FEDCF}" dt="2023-04-23T09:39:00.003" v="5517" actId="207"/>
          <ac:spMkLst>
            <pc:docMk/>
            <pc:sldMk cId="2026054797" sldId="277"/>
            <ac:spMk id="2" creationId="{7ADD9181-F9D6-D647-8DCA-CA7554AA68D1}"/>
          </ac:spMkLst>
        </pc:spChg>
        <pc:spChg chg="add mod ord">
          <ac:chgData name="이정우" userId="2ac1e165-3110-4cf0-934d-6b6ac463e0e2" providerId="ADAL" clId="{F23A4566-3BF1-45CC-A488-8627ED4FEDCF}" dt="2023-04-23T09:39:14.999" v="5522" actId="167"/>
          <ac:spMkLst>
            <pc:docMk/>
            <pc:sldMk cId="2026054797" sldId="277"/>
            <ac:spMk id="3" creationId="{909F7B3A-3F17-86F8-775B-5ED6456E5C62}"/>
          </ac:spMkLst>
        </pc:spChg>
      </pc:sldChg>
      <pc:sldChg chg="delSp modSp add mod setBg delDesignElem">
        <pc:chgData name="이정우" userId="2ac1e165-3110-4cf0-934d-6b6ac463e0e2" providerId="ADAL" clId="{F23A4566-3BF1-45CC-A488-8627ED4FEDCF}" dt="2023-04-23T09:40:10.863" v="5529" actId="1076"/>
        <pc:sldMkLst>
          <pc:docMk/>
          <pc:sldMk cId="4151438251" sldId="278"/>
        </pc:sldMkLst>
        <pc:spChg chg="mod">
          <ac:chgData name="이정우" userId="2ac1e165-3110-4cf0-934d-6b6ac463e0e2" providerId="ADAL" clId="{F23A4566-3BF1-45CC-A488-8627ED4FEDCF}" dt="2023-04-23T09:38:23.725" v="5511" actId="207"/>
          <ac:spMkLst>
            <pc:docMk/>
            <pc:sldMk cId="4151438251" sldId="278"/>
            <ac:spMk id="5" creationId="{1FAEC83F-68AF-8696-6950-25C3102F0DAD}"/>
          </ac:spMkLst>
        </pc:spChg>
        <pc:spChg chg="del">
          <ac:chgData name="이정우" userId="2ac1e165-3110-4cf0-934d-6b6ac463e0e2" providerId="ADAL" clId="{F23A4566-3BF1-45CC-A488-8627ED4FEDCF}" dt="2023-04-23T09:34:54.663" v="5480"/>
          <ac:spMkLst>
            <pc:docMk/>
            <pc:sldMk cId="4151438251" sldId="278"/>
            <ac:spMk id="18" creationId="{71B2258F-86CA-4D4D-8270-BC05FCDEBFB3}"/>
          </ac:spMkLst>
        </pc:spChg>
        <pc:picChg chg="mod">
          <ac:chgData name="이정우" userId="2ac1e165-3110-4cf0-934d-6b6ac463e0e2" providerId="ADAL" clId="{F23A4566-3BF1-45CC-A488-8627ED4FEDCF}" dt="2023-04-23T09:40:10.863" v="5529" actId="1076"/>
          <ac:picMkLst>
            <pc:docMk/>
            <pc:sldMk cId="4151438251" sldId="278"/>
            <ac:picMk id="9" creationId="{B20ABE45-50A4-DB2F-36B3-F16AE9525D91}"/>
          </ac:picMkLst>
        </pc:picChg>
      </pc:sldChg>
      <pc:sldMasterChg chg="addSldLayout delSldLayout modSldLayout">
        <pc:chgData name="이정우" userId="2ac1e165-3110-4cf0-934d-6b6ac463e0e2" providerId="ADAL" clId="{F23A4566-3BF1-45CC-A488-8627ED4FEDCF}" dt="2023-04-15T16:13:39.349" v="3264" actId="2696"/>
        <pc:sldMasterMkLst>
          <pc:docMk/>
          <pc:sldMasterMk cId="2986744635" sldId="2147483648"/>
        </pc:sldMasterMkLst>
        <pc:sldLayoutChg chg="new del mod">
          <pc:chgData name="이정우" userId="2ac1e165-3110-4cf0-934d-6b6ac463e0e2" providerId="ADAL" clId="{F23A4566-3BF1-45CC-A488-8627ED4FEDCF}" dt="2023-04-15T16:13:39.349" v="3264" actId="2696"/>
          <pc:sldLayoutMkLst>
            <pc:docMk/>
            <pc:sldMasterMk cId="2986744635" sldId="2147483648"/>
            <pc:sldLayoutMk cId="763392764" sldId="2147483660"/>
          </pc:sldLayoutMkLst>
        </pc:sldLayoutChg>
      </pc:sldMasterChg>
      <pc:sldMasterChg chg="new del mod addSldLayout delSldLayout">
        <pc:chgData name="이정우" userId="2ac1e165-3110-4cf0-934d-6b6ac463e0e2" providerId="ADAL" clId="{F23A4566-3BF1-45CC-A488-8627ED4FEDCF}" dt="2023-04-15T16:13:41.176" v="3277" actId="2696"/>
        <pc:sldMasterMkLst>
          <pc:docMk/>
          <pc:sldMasterMk cId="3628570996" sldId="2147483660"/>
        </pc:sldMasterMkLst>
        <pc:sldLayoutChg chg="new del replId">
          <pc:chgData name="이정우" userId="2ac1e165-3110-4cf0-934d-6b6ac463e0e2" providerId="ADAL" clId="{F23A4566-3BF1-45CC-A488-8627ED4FEDCF}" dt="2023-04-15T16:13:41.156" v="3266" actId="2696"/>
          <pc:sldLayoutMkLst>
            <pc:docMk/>
            <pc:sldMasterMk cId="3628570996" sldId="2147483660"/>
            <pc:sldLayoutMk cId="3618716709" sldId="2147483661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58" v="3267" actId="2696"/>
          <pc:sldLayoutMkLst>
            <pc:docMk/>
            <pc:sldMasterMk cId="3628570996" sldId="2147483660"/>
            <pc:sldLayoutMk cId="949290676" sldId="2147483662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1" v="3268" actId="2696"/>
          <pc:sldLayoutMkLst>
            <pc:docMk/>
            <pc:sldMasterMk cId="3628570996" sldId="2147483660"/>
            <pc:sldLayoutMk cId="157350895" sldId="2147483663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3" v="3269" actId="2696"/>
          <pc:sldLayoutMkLst>
            <pc:docMk/>
            <pc:sldMasterMk cId="3628570996" sldId="2147483660"/>
            <pc:sldLayoutMk cId="4157058200" sldId="2147483664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5" v="3270" actId="2696"/>
          <pc:sldLayoutMkLst>
            <pc:docMk/>
            <pc:sldMasterMk cId="3628570996" sldId="2147483660"/>
            <pc:sldLayoutMk cId="811228720" sldId="2147483665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7" v="3271" actId="2696"/>
          <pc:sldLayoutMkLst>
            <pc:docMk/>
            <pc:sldMasterMk cId="3628570996" sldId="2147483660"/>
            <pc:sldLayoutMk cId="21058460" sldId="2147483666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9" v="3272" actId="2696"/>
          <pc:sldLayoutMkLst>
            <pc:docMk/>
            <pc:sldMasterMk cId="3628570996" sldId="2147483660"/>
            <pc:sldLayoutMk cId="2877640085" sldId="2147483667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0" v="3273" actId="2696"/>
          <pc:sldLayoutMkLst>
            <pc:docMk/>
            <pc:sldMasterMk cId="3628570996" sldId="2147483660"/>
            <pc:sldLayoutMk cId="3252532553" sldId="2147483668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2" v="3274" actId="2696"/>
          <pc:sldLayoutMkLst>
            <pc:docMk/>
            <pc:sldMasterMk cId="3628570996" sldId="2147483660"/>
            <pc:sldLayoutMk cId="3522337232" sldId="2147483669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3" v="3275" actId="2696"/>
          <pc:sldLayoutMkLst>
            <pc:docMk/>
            <pc:sldMasterMk cId="3628570996" sldId="2147483660"/>
            <pc:sldLayoutMk cId="3246569726" sldId="2147483670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4" v="3276" actId="2696"/>
          <pc:sldLayoutMkLst>
            <pc:docMk/>
            <pc:sldMasterMk cId="3628570996" sldId="2147483660"/>
            <pc:sldLayoutMk cId="540869919" sldId="2147483671"/>
          </pc:sldLayoutMkLst>
        </pc:sldLayoutChg>
      </pc:sldMasterChg>
    </pc:docChg>
  </pc:docChgLst>
  <pc:docChgLst>
    <pc:chgData name="이정우" userId="2ac1e165-3110-4cf0-934d-6b6ac463e0e2" providerId="ADAL" clId="{1EC64286-DE49-4D01-9BD0-5FD72F444F8B}"/>
    <pc:docChg chg="addSld modSld">
      <pc:chgData name="이정우" userId="2ac1e165-3110-4cf0-934d-6b6ac463e0e2" providerId="ADAL" clId="{1EC64286-DE49-4D01-9BD0-5FD72F444F8B}" dt="2023-04-08T05:37:23.074" v="31"/>
      <pc:docMkLst>
        <pc:docMk/>
      </pc:docMkLst>
      <pc:sldChg chg="modSp new mod">
        <pc:chgData name="이정우" userId="2ac1e165-3110-4cf0-934d-6b6ac463e0e2" providerId="ADAL" clId="{1EC64286-DE49-4D01-9BD0-5FD72F444F8B}" dt="2023-04-08T05:35:25.971" v="13" actId="20577"/>
        <pc:sldMkLst>
          <pc:docMk/>
          <pc:sldMk cId="3911162207" sldId="256"/>
        </pc:sldMkLst>
        <pc:spChg chg="mod">
          <ac:chgData name="이정우" userId="2ac1e165-3110-4cf0-934d-6b6ac463e0e2" providerId="ADAL" clId="{1EC64286-DE49-4D01-9BD0-5FD72F444F8B}" dt="2023-04-08T05:35:25.971" v="13" actId="20577"/>
          <ac:spMkLst>
            <pc:docMk/>
            <pc:sldMk cId="3911162207" sldId="256"/>
            <ac:spMk id="2" creationId="{D7C8B2D5-7ED7-DB76-35B4-34E6E081169A}"/>
          </ac:spMkLst>
        </pc:spChg>
      </pc:sldChg>
      <pc:sldChg chg="modSp new mod">
        <pc:chgData name="이정우" userId="2ac1e165-3110-4cf0-934d-6b6ac463e0e2" providerId="ADAL" clId="{1EC64286-DE49-4D01-9BD0-5FD72F444F8B}" dt="2023-04-08T05:37:11.601" v="22"/>
        <pc:sldMkLst>
          <pc:docMk/>
          <pc:sldMk cId="4206603957" sldId="257"/>
        </pc:sldMkLst>
        <pc:spChg chg="mod">
          <ac:chgData name="이정우" userId="2ac1e165-3110-4cf0-934d-6b6ac463e0e2" providerId="ADAL" clId="{1EC64286-DE49-4D01-9BD0-5FD72F444F8B}" dt="2023-04-08T05:37:11.601" v="22"/>
          <ac:spMkLst>
            <pc:docMk/>
            <pc:sldMk cId="4206603957" sldId="257"/>
            <ac:spMk id="2" creationId="{6DE52E4F-110E-31C0-534B-A9E0392A08AE}"/>
          </ac:spMkLst>
        </pc:spChg>
      </pc:sldChg>
      <pc:sldChg chg="modSp new mod">
        <pc:chgData name="이정우" userId="2ac1e165-3110-4cf0-934d-6b6ac463e0e2" providerId="ADAL" clId="{1EC64286-DE49-4D01-9BD0-5FD72F444F8B}" dt="2023-04-08T05:37:23.074" v="31"/>
        <pc:sldMkLst>
          <pc:docMk/>
          <pc:sldMk cId="2525417155" sldId="258"/>
        </pc:sldMkLst>
        <pc:spChg chg="mod">
          <ac:chgData name="이정우" userId="2ac1e165-3110-4cf0-934d-6b6ac463e0e2" providerId="ADAL" clId="{1EC64286-DE49-4D01-9BD0-5FD72F444F8B}" dt="2023-04-08T05:37:23.074" v="31"/>
          <ac:spMkLst>
            <pc:docMk/>
            <pc:sldMk cId="2525417155" sldId="258"/>
            <ac:spMk id="2" creationId="{C5B544D1-3445-6F36-F680-8A800CC09F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D9835-BA3B-4420-A893-4C31B35BFF4D}" type="datetimeFigureOut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B3F1D-C460-488B-AC90-23D6B6DBB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0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7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87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5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5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4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83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3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1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2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3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4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6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2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81E3-7F57-5E46-4939-ED536DA5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70146-EA6C-82AA-5EEB-B0CA7391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77539-9A25-76AC-1691-183324CA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344A-7A63-402B-90BB-7821DC874E55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5119-2AD2-A01A-6B4C-5FBF1667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0A4B1-0884-6D3D-058F-5D3C185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A6C9-A89E-FF7B-EC50-969C9376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4A2E8-6563-B480-51BF-63471144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19086-8565-3C6B-CC77-17C86D06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3EF2-0B73-459E-B093-8CC99A4C4A80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D543D-6C65-5C91-545B-33C879AF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743BC-E85D-47BD-8C07-39D66660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1AA1F-0006-56C2-5463-36818546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A703-1022-67BD-E7A2-B20373482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96AE-C7C9-8470-25AF-3A2DD3B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869-CFC9-4CC4-87BC-6890FBA73061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5408-9265-5B6E-3D68-E2FEDF8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9FC4C-A4A9-FEB8-C53C-0CFCB33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B266-0E21-EC55-48F7-8F020ED7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14A96-2143-D717-99DA-32366019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64E9B-406C-E8C7-0A9A-262F9C1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8EC8-5D7A-4764-BFDE-9976F82EFAB7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B302-EB55-5DB5-68B8-FD96B084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A6298-D7ED-C119-57D3-9DEDC9BE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E1251-1913-D3B5-8A18-EEA1842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BDEAC-0121-637D-E9DE-A46B7D26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01422-20CF-D5D7-CD8C-53EFD82A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BE0-6502-467D-8AAF-E52B71B215DC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733B8-939A-C21F-83B0-0AD517DA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0FD8-4A6D-85AE-B022-5E57C69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6C5CE-1DAB-FFAE-80E7-52B51EFE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C1DEF-DDD6-0097-C946-19B47185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F9D70-213F-6E81-83B7-B15C9C34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1C5A1-1F2C-C535-9DA2-574FF52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3F6-D5E1-4427-A632-FCDD03BEE52C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0A4C1-A6A1-FF61-C1F6-697BCF57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6D0B5-BF2C-B7D1-8D53-D0B6660B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623D-8AA9-633E-1AA8-4C6B7E30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BFF5D-2F66-431F-6315-2E9719FB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E5F78-559C-5D25-CF2F-37022E41D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CBAA5-BF22-3975-9E41-35752623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42F5E-E53A-5F35-8D0D-F73B535C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B9C08-4420-51D6-DFAE-F5E17C45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D41B-9585-459F-8521-7BF39A41AC41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52AEF-BB5A-8C6C-FF56-6F5DF01B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69942-5624-04A6-8DAE-42404B51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8574-76D1-EB57-78EB-83BB5C0F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6A53F-BBC6-9839-BA48-10B0925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9D7-1D93-48E8-9580-5AE9DA18C7DE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00CCD-6723-86DF-04C1-ABAEB57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960D3-58A9-28EC-202C-BF689E6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5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D8D96-89B0-43CA-2696-7E49A281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343-FDB8-4080-A3FF-853898A6821E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DC1F1-D411-90C8-2612-0499CDB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5B5B4-3D2F-BF67-6E8C-582BEC50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A1E3-C47F-0D2E-76E0-09F35B4A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ABEB5-0FF3-988F-F099-E1C76ECB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67BE2-1186-906A-F6EA-FEEFB839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585E2-99E9-E067-70A6-4316025D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A520-3EDA-4B88-A72B-A0D5FEB2A798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3D1CB-5300-9D1A-04A7-0605840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0401-DDED-7B5B-9C91-06A5675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D862-59DC-D978-6B77-B4CB1490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027C66-86FE-17C5-C19F-8748DF23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E366D-B0F7-5DEE-1DC2-48C734DB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48C6-8B46-28B4-C1B1-87FC53B6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810-3872-4F10-A5B6-5BF116CC7729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A0CA0-CD81-F7E9-15E1-36D8D77C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C8C38-A065-0860-F909-89F0273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CD0A6-4731-90B8-92E9-38716B46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1808-4999-FFEB-8F59-F2197DC2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A6E61-7BFB-E38A-5EAD-2C753DEA1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995F-F0E9-4D07-B15B-18DDB1EE9E93}" type="datetime1">
              <a:rPr lang="ko-KR" altLang="en-US" smtClean="0"/>
              <a:t>2023-12-20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A8E90-38DD-68DD-DE00-7107F9FF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44738-052C-EE3C-269C-09BF83BF8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8gkutIHsdw?feature=oembed" TargetMode="Externa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ASHES0/Trahe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DFF6C-322E-6A49-3383-9D671D44CCF9}"/>
              </a:ext>
            </a:extLst>
          </p:cNvPr>
          <p:cNvSpPr txBox="1"/>
          <p:nvPr/>
        </p:nvSpPr>
        <p:spPr>
          <a:xfrm>
            <a:off x="1463559" y="5991866"/>
            <a:ext cx="2594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j-ea"/>
                <a:ea typeface="+mj-ea"/>
              </a:rPr>
              <a:t>Director &amp; Programmer</a:t>
            </a:r>
          </a:p>
          <a:p>
            <a:pPr algn="ctr"/>
            <a:r>
              <a:rPr lang="en-US" altLang="ko-KR" sz="1400" b="1" spc="-150" dirty="0">
                <a:latin typeface="+mj-ea"/>
                <a:ea typeface="+mj-ea"/>
              </a:rPr>
              <a:t>&amp; Designer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CF45D1-609B-590A-6CA9-5D40354BDFD5}"/>
              </a:ext>
            </a:extLst>
          </p:cNvPr>
          <p:cNvSpPr/>
          <p:nvPr/>
        </p:nvSpPr>
        <p:spPr>
          <a:xfrm>
            <a:off x="2611729" y="5476663"/>
            <a:ext cx="486887" cy="486887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FEF6D9-BFD6-6BA0-8FF6-07DF8CAB01C9}"/>
              </a:ext>
            </a:extLst>
          </p:cNvPr>
          <p:cNvSpPr/>
          <p:nvPr/>
        </p:nvSpPr>
        <p:spPr>
          <a:xfrm>
            <a:off x="2517241" y="5417608"/>
            <a:ext cx="486887" cy="486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13" name="Google Shape;107;p4">
            <a:extLst>
              <a:ext uri="{FF2B5EF4-FFF2-40B4-BE49-F238E27FC236}">
                <a16:creationId xmlns:a16="http://schemas.microsoft.com/office/drawing/2014/main" id="{FC5FB6AA-A6A1-C9D3-B44D-FA3770552CC8}"/>
              </a:ext>
            </a:extLst>
          </p:cNvPr>
          <p:cNvSpPr txBox="1"/>
          <p:nvPr/>
        </p:nvSpPr>
        <p:spPr>
          <a:xfrm>
            <a:off x="2473368" y="5476662"/>
            <a:ext cx="57463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최용성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9629B-F438-A9F5-61A6-EEA5515C2FB0}"/>
              </a:ext>
            </a:extLst>
          </p:cNvPr>
          <p:cNvSpPr txBox="1"/>
          <p:nvPr/>
        </p:nvSpPr>
        <p:spPr>
          <a:xfrm>
            <a:off x="3472058" y="6020661"/>
            <a:ext cx="259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j-ea"/>
                <a:ea typeface="+mj-ea"/>
              </a:rPr>
              <a:t>Server &amp; Client Programmer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B7D0A5B-64FC-561C-4F61-7A6186A525D9}"/>
              </a:ext>
            </a:extLst>
          </p:cNvPr>
          <p:cNvSpPr/>
          <p:nvPr/>
        </p:nvSpPr>
        <p:spPr>
          <a:xfrm>
            <a:off x="4517062" y="5476662"/>
            <a:ext cx="486887" cy="486887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67E442-D2AC-9BA2-AE68-DAC515727506}"/>
              </a:ext>
            </a:extLst>
          </p:cNvPr>
          <p:cNvSpPr/>
          <p:nvPr/>
        </p:nvSpPr>
        <p:spPr>
          <a:xfrm>
            <a:off x="4422574" y="5417607"/>
            <a:ext cx="486887" cy="486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3" name="Google Shape;107;p4">
            <a:extLst>
              <a:ext uri="{FF2B5EF4-FFF2-40B4-BE49-F238E27FC236}">
                <a16:creationId xmlns:a16="http://schemas.microsoft.com/office/drawing/2014/main" id="{A1E26044-E2FD-9272-4AC8-D1C4CF7683A2}"/>
              </a:ext>
            </a:extLst>
          </p:cNvPr>
          <p:cNvSpPr txBox="1"/>
          <p:nvPr/>
        </p:nvSpPr>
        <p:spPr>
          <a:xfrm>
            <a:off x="4378701" y="5476662"/>
            <a:ext cx="57463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김용혁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89402B-BA2E-F306-7A5B-CC9696086948}"/>
              </a:ext>
            </a:extLst>
          </p:cNvPr>
          <p:cNvSpPr txBox="1"/>
          <p:nvPr/>
        </p:nvSpPr>
        <p:spPr>
          <a:xfrm>
            <a:off x="5606034" y="6016622"/>
            <a:ext cx="2214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j-ea"/>
                <a:ea typeface="+mj-ea"/>
              </a:rPr>
              <a:t>Client Programmer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50EE68C-6E9B-D754-3437-02ADF871AE7A}"/>
              </a:ext>
            </a:extLst>
          </p:cNvPr>
          <p:cNvSpPr/>
          <p:nvPr/>
        </p:nvSpPr>
        <p:spPr>
          <a:xfrm>
            <a:off x="6469835" y="5489663"/>
            <a:ext cx="486887" cy="486887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843DA1-D742-3D4C-7BBC-70BFDD96CA98}"/>
              </a:ext>
            </a:extLst>
          </p:cNvPr>
          <p:cNvSpPr/>
          <p:nvPr/>
        </p:nvSpPr>
        <p:spPr>
          <a:xfrm>
            <a:off x="6375347" y="5430608"/>
            <a:ext cx="486887" cy="486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7" name="Google Shape;107;p4">
            <a:extLst>
              <a:ext uri="{FF2B5EF4-FFF2-40B4-BE49-F238E27FC236}">
                <a16:creationId xmlns:a16="http://schemas.microsoft.com/office/drawing/2014/main" id="{158163EE-BCAA-F55F-5BFB-09C603F33C77}"/>
              </a:ext>
            </a:extLst>
          </p:cNvPr>
          <p:cNvSpPr txBox="1"/>
          <p:nvPr/>
        </p:nvSpPr>
        <p:spPr>
          <a:xfrm>
            <a:off x="6331474" y="5500084"/>
            <a:ext cx="57463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err="1">
                <a:latin typeface="Malgun Gothic"/>
                <a:ea typeface="Malgun Gothic"/>
                <a:cs typeface="Malgun Gothic"/>
                <a:sym typeface="Malgun Gothic"/>
              </a:rPr>
              <a:t>이준엽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EFB29A-CC96-6932-D5CB-947F568252BD}"/>
              </a:ext>
            </a:extLst>
          </p:cNvPr>
          <p:cNvSpPr txBox="1"/>
          <p:nvPr/>
        </p:nvSpPr>
        <p:spPr>
          <a:xfrm>
            <a:off x="7002803" y="6020661"/>
            <a:ext cx="2394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j-ea"/>
                <a:ea typeface="+mj-ea"/>
              </a:rPr>
              <a:t>Designer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F65C02E-7DBB-0C8E-4E26-C9B72160ED6C}"/>
              </a:ext>
            </a:extLst>
          </p:cNvPr>
          <p:cNvSpPr/>
          <p:nvPr/>
        </p:nvSpPr>
        <p:spPr>
          <a:xfrm>
            <a:off x="7986337" y="5510670"/>
            <a:ext cx="486887" cy="486887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AE0B18-D7C0-8F23-6FC9-6F902AC796B1}"/>
              </a:ext>
            </a:extLst>
          </p:cNvPr>
          <p:cNvSpPr/>
          <p:nvPr/>
        </p:nvSpPr>
        <p:spPr>
          <a:xfrm>
            <a:off x="7891849" y="5451615"/>
            <a:ext cx="486887" cy="486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1" name="Google Shape;107;p4">
            <a:extLst>
              <a:ext uri="{FF2B5EF4-FFF2-40B4-BE49-F238E27FC236}">
                <a16:creationId xmlns:a16="http://schemas.microsoft.com/office/drawing/2014/main" id="{9797808D-E124-3C54-0CA7-3483FE0D0911}"/>
              </a:ext>
            </a:extLst>
          </p:cNvPr>
          <p:cNvSpPr txBox="1"/>
          <p:nvPr/>
        </p:nvSpPr>
        <p:spPr>
          <a:xfrm>
            <a:off x="7847976" y="5521091"/>
            <a:ext cx="57463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박성준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0634C2-0CF2-B4BC-4466-97F432A9E429}"/>
              </a:ext>
            </a:extLst>
          </p:cNvPr>
          <p:cNvSpPr txBox="1"/>
          <p:nvPr/>
        </p:nvSpPr>
        <p:spPr>
          <a:xfrm>
            <a:off x="8442414" y="6056612"/>
            <a:ext cx="25942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j-ea"/>
                <a:ea typeface="+mj-ea"/>
              </a:rPr>
              <a:t>Server Programmer</a:t>
            </a:r>
          </a:p>
          <a:p>
            <a:pPr algn="ctr"/>
            <a:endParaRPr lang="en-US" altLang="ko-KR" sz="1100" b="1" spc="-150" dirty="0"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01EE29-2356-1EAD-C888-18DC3B84019A}"/>
              </a:ext>
            </a:extLst>
          </p:cNvPr>
          <p:cNvSpPr/>
          <p:nvPr/>
        </p:nvSpPr>
        <p:spPr>
          <a:xfrm>
            <a:off x="9496096" y="5510670"/>
            <a:ext cx="486887" cy="486887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E3EA36A-CFE4-7B78-5A9C-F2D3F213C6F4}"/>
              </a:ext>
            </a:extLst>
          </p:cNvPr>
          <p:cNvSpPr/>
          <p:nvPr/>
        </p:nvSpPr>
        <p:spPr>
          <a:xfrm>
            <a:off x="9401608" y="5451615"/>
            <a:ext cx="486887" cy="486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5" name="Google Shape;107;p4">
            <a:extLst>
              <a:ext uri="{FF2B5EF4-FFF2-40B4-BE49-F238E27FC236}">
                <a16:creationId xmlns:a16="http://schemas.microsoft.com/office/drawing/2014/main" id="{12D28C33-74A1-A802-BF37-D69884E3CA1A}"/>
              </a:ext>
            </a:extLst>
          </p:cNvPr>
          <p:cNvSpPr txBox="1"/>
          <p:nvPr/>
        </p:nvSpPr>
        <p:spPr>
          <a:xfrm>
            <a:off x="9357735" y="5514859"/>
            <a:ext cx="57463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윤재형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15BED6-5D98-8F3E-576F-A0CC280C582E}"/>
              </a:ext>
            </a:extLst>
          </p:cNvPr>
          <p:cNvSpPr txBox="1">
            <a:spLocks/>
          </p:cNvSpPr>
          <p:nvPr/>
        </p:nvSpPr>
        <p:spPr>
          <a:xfrm>
            <a:off x="1593797" y="2588654"/>
            <a:ext cx="9144000" cy="942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/>
              <a:t>TRASHES</a:t>
            </a:r>
            <a:r>
              <a:rPr lang="ko-KR" altLang="en-US" sz="7200" dirty="0"/>
              <a:t>게임개발</a:t>
            </a:r>
          </a:p>
        </p:txBody>
      </p:sp>
    </p:spTree>
    <p:extLst>
      <p:ext uri="{BB962C8B-B14F-4D97-AF65-F5344CB8AC3E}">
        <p14:creationId xmlns:p14="http://schemas.microsoft.com/office/powerpoint/2010/main" val="25254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진행 과정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서버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789662" y="1240077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8E9B8-541E-464C-792C-0B18D0A2A85B}"/>
              </a:ext>
            </a:extLst>
          </p:cNvPr>
          <p:cNvSpPr txBox="1"/>
          <p:nvPr/>
        </p:nvSpPr>
        <p:spPr>
          <a:xfrm>
            <a:off x="838200" y="1874359"/>
            <a:ext cx="5008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1주차 - 사용할 서버 탐색 및 기획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2주차 - 서버 설치 및 네트워크/게임 매니저 설정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3주차 - 서버 설치 및 네트워크/게임 매니저 설정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4주차 - 서버 기본 기능 제작(로비/룸 기능)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5주차 - 서버 기본 기능 제작(카메라 세팅/캐릭터 상호작용)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6주차 - 멀티서버 환경에서의 씬 로드 및 플레이어 동기화 기능 제작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7주차 - 미니게임 QTE 제작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8주차 - 맵 서버 적용(프로토타입)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9주차 - 서버/클라이언트 기능 개선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10주차 - 서버/클라이언트 기능 개선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11주차 - 맵 서버 적용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12주차 - 데이터 패킷 값 보간 및 성능 개선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13주차 - 서버 시스템 테스트 및 디버깅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14주차 - 서버 마스터 클라이언트와 호스트 마이그레이션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15주차 - 서버 디버깅 및 기획서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A993A-34AD-8E0F-A681-5F062ED3ADB5}"/>
              </a:ext>
            </a:extLst>
          </p:cNvPr>
          <p:cNvSpPr txBox="1"/>
          <p:nvPr/>
        </p:nvSpPr>
        <p:spPr>
          <a:xfrm>
            <a:off x="5950528" y="1874359"/>
            <a:ext cx="5008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1주차 -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TRASHES에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사용할 서버 탐색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2주차 -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TRASHES에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포톤서버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설치 및 네트워크/게임 매니저 설정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3주차 -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TRASHES에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포톤서버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설치 및 네트워크/게임 매니저 설정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4주차 - 서버 기본 기능 구현(게임 접속 종료)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5주차 - 채팅 기능 구현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6주차 - 채팅 기능 구현, 룸 시스템에 채팅 기능 적용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7주차 - 인 게임 채팅 시스템 적용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8주차 - 인터페이스 시스템 서버에 적용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9주차 - 서버/클라이언트 간 데이터 전송 시스템 구현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10주차 - 서버/클라이언트 간 데이터 전송 시스템 구현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11주차 - 게임 내 버그 수정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12주차 - 프로토타입에 서버 기능 추가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13주차 - 서버 시스템 테스트 및 디버깅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14주차 - 서버 개선</a:t>
            </a:r>
          </a:p>
          <a:p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15주차 - 서버 디버깅 및 기획서 작성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8E37F8D-9C37-4BD4-57F4-ED7CD8D02499}"/>
              </a:ext>
            </a:extLst>
          </p:cNvPr>
          <p:cNvSpPr/>
          <p:nvPr/>
        </p:nvSpPr>
        <p:spPr>
          <a:xfrm>
            <a:off x="2392219" y="5340832"/>
            <a:ext cx="2438400" cy="554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4947C-EF30-E050-9205-AAF0CCFC44D4}"/>
              </a:ext>
            </a:extLst>
          </p:cNvPr>
          <p:cNvSpPr txBox="1"/>
          <p:nvPr/>
        </p:nvSpPr>
        <p:spPr>
          <a:xfrm>
            <a:off x="5283200" y="5294757"/>
            <a:ext cx="4779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팀원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김용혁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윤재형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Photon </a:t>
            </a:r>
            <a:r>
              <a:rPr lang="ko-KR" altLang="en-US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 구현 및 클라이언트 작업 서버에 적용</a:t>
            </a:r>
            <a:r>
              <a:rPr lang="en-US" altLang="ko-KR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r>
              <a:rPr lang="ko-KR" altLang="en-US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 트래픽 관련 최적화 작업</a:t>
            </a:r>
          </a:p>
        </p:txBody>
      </p:sp>
    </p:spTree>
    <p:extLst>
      <p:ext uri="{BB962C8B-B14F-4D97-AF65-F5344CB8AC3E}">
        <p14:creationId xmlns:p14="http://schemas.microsoft.com/office/powerpoint/2010/main" val="7366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결과물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기획 문서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BD9573-FA1F-8340-EEF1-F0FC87841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83" y="1536700"/>
            <a:ext cx="2630256" cy="378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7CF9F1-3F8C-309E-E71F-5A05ACF5B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887" y="1536700"/>
            <a:ext cx="4863435" cy="27939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6BFD65-FBE1-0FD2-C73D-3CD6A8F79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7138" y="1895152"/>
            <a:ext cx="4917845" cy="27939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47E057-98BE-6214-AC94-A0E0C2D5B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5800" y="2233842"/>
            <a:ext cx="4863434" cy="27597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306A96-83C5-16E0-888A-AC30B0379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4462" y="2543390"/>
            <a:ext cx="4863434" cy="2761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A1FF8BD-2A93-4C95-AFAD-4BF081C3ED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6353" y="2854580"/>
            <a:ext cx="4829613" cy="2756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ACD4CD-6237-22C5-0463-CC5A6C75C114}"/>
              </a:ext>
            </a:extLst>
          </p:cNvPr>
          <p:cNvSpPr txBox="1"/>
          <p:nvPr/>
        </p:nvSpPr>
        <p:spPr>
          <a:xfrm>
            <a:off x="8281059" y="5714569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외 여러 기획문서 존재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>
              <a:solidFill>
                <a:schemeClr val="accent6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9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결과물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시연 영상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온라인 미디어 2" title="Trashes - 인디게임, 상명대학교 게임전공">
            <a:hlinkClick r:id="" action="ppaction://media"/>
            <a:extLst>
              <a:ext uri="{FF2B5EF4-FFF2-40B4-BE49-F238E27FC236}">
                <a16:creationId xmlns:a16="http://schemas.microsoft.com/office/drawing/2014/main" id="{92BCD5DF-FB2B-8022-FB0E-AD1ED718A1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686814" y="1413124"/>
            <a:ext cx="8818372" cy="49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5. </a:t>
            </a:r>
            <a:r>
              <a:rPr lang="ko-KR" altLang="en-US" sz="3600" b="1" dirty="0"/>
              <a:t>프로젝트 평가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D283-5D9E-5097-3E8A-D539EB4C149D}"/>
              </a:ext>
            </a:extLst>
          </p:cNvPr>
          <p:cNvSpPr txBox="1"/>
          <p:nvPr/>
        </p:nvSpPr>
        <p:spPr>
          <a:xfrm>
            <a:off x="838200" y="1505076"/>
            <a:ext cx="107734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멀티 게임 개발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성공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포톤을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이용하여 성공적으로 멀티 게임을 제작하였고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이를 통해 리슨 서버에 대한 지식을 늘릴 수 있었음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또한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RPC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등 멀티 서버를 구현하였을 때 어떠한 점을 고려 해야 하는지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(Ex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아이템이나 몬스터를 생성할 때 마스터 클라이언트만 생성하게 하기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총알의 움직임을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RPC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통해 다 넘기면 자원을 많이 먹음으로 생성 위치와 총알의 방향만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RPC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통해 전달하고 각자 로컬에서 총알이 움직이게 하기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대한 지식을 습득 할 수 있었음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유니티 관련 활용 능력 향상</a:t>
            </a:r>
            <a:endParaRPr lang="ko-KR" altLang="en-US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다양한 직업과 몬스터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오브젝트 등 여러가지 요소들을 구현하는 과정에서 유니티 엔진을 다루는 능력이 향상됨을 느낌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이러한 지식은 추후 게임 개발에 도움이 크게 될 것이라 생각함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16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협업 및 소통 능력 향상</a:t>
            </a:r>
            <a:endParaRPr lang="ko-KR" altLang="en-US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기획자와 개발자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 프로그래머와 클라이언트 프로그래머와 같은 구조에서 여러가지 의견을 주고받으면서 어떻게 해야 더 효율적으로 정보를 전달할 수 있는지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어떠한 방식으로 설명해야 하는지에 대한 협업 및 소통 능력을 향상할 수 있었음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또한 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Plastic SCM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이라는 협업 툴을 통해 프로젝트를 공유하여 작업하는 방식에 </a:t>
            </a:r>
            <a:r>
              <a:rPr lang="ko-KR" altLang="en-US" sz="1600" dirty="0" err="1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익숙해짐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76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5. </a:t>
            </a:r>
            <a:r>
              <a:rPr lang="ko-KR" altLang="en-US" sz="3600" b="1" dirty="0"/>
              <a:t>프로젝트 평가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D283-5D9E-5097-3E8A-D539EB4C149D}"/>
              </a:ext>
            </a:extLst>
          </p:cNvPr>
          <p:cNvSpPr txBox="1"/>
          <p:nvPr/>
        </p:nvSpPr>
        <p:spPr>
          <a:xfrm>
            <a:off x="838200" y="1905506"/>
            <a:ext cx="7982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최적화 관련 문제</a:t>
            </a:r>
            <a:endParaRPr lang="en-US" altLang="ko-KR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결국 무료 엔진을 사용 하다 보니 서버의 환경이나 주어지는 도구들이 좋은 편이 아니 였기에 최적화 문제를 전부 해결할 순 없었음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미세한 차이의 동기화나 이러한 부분을 통해 사용자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화면에선 총알을 맞은 것 처럼 보이지만 사용자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화면에선 맞지 않았다는 결과가 존재하는 부분이 아주 가끔 생기는데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이러한 사소한 부분까지 최적화 하기엔 아직 실력이 부족했음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000" dirty="0" err="1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인디게임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공모전 출시</a:t>
            </a:r>
            <a:endParaRPr lang="en-US" altLang="ko-KR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찾아본 결과 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11~12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월에 </a:t>
            </a:r>
            <a:r>
              <a:rPr lang="ko-KR" altLang="en-US" sz="1600" dirty="0" err="1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인디게임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공모전과 같은 행사가 존재하지 않아 신청하지 못함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이러한 부분은 추후 공모전이 생긴다면 신청 예정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38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6. </a:t>
            </a:r>
            <a:r>
              <a:rPr lang="ko-KR" altLang="en-US" sz="3600" b="1" dirty="0"/>
              <a:t>자기설계학점 소견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D283-5D9E-5097-3E8A-D539EB4C149D}"/>
              </a:ext>
            </a:extLst>
          </p:cNvPr>
          <p:cNvSpPr txBox="1"/>
          <p:nvPr/>
        </p:nvSpPr>
        <p:spPr>
          <a:xfrm>
            <a:off x="838201" y="1795504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최용성</a:t>
            </a: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원하는 대로 주제를 정하여 이를 통해 자신이 사용하고 싶고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원하는 방식대로 개발을 하며 자유롭게 할 수 있는 분위기를 만들 수 있다는 것이 장점이라고 생각함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0586B-52EB-5E86-B9C7-D559868D41ED}"/>
              </a:ext>
            </a:extLst>
          </p:cNvPr>
          <p:cNvSpPr txBox="1"/>
          <p:nvPr/>
        </p:nvSpPr>
        <p:spPr>
          <a:xfrm>
            <a:off x="838201" y="3035787"/>
            <a:ext cx="5257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박성준</a:t>
            </a: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전공에서 유니티 엔진을 개발한 경험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게임을 기획하는 방법에 대한 경험들을 활용해보고 싶었는데 자기설계학점을 통해서 강의 내용에 한정되지 않고 자유롭게 실현시킬 수 있었고 시도해보고 싶었던 타일 맵 디자인에 적용해보면서 팀원과의 협업을 통해 게임 지식을 더욱 발전 시킬 수 있었던 뜻 깊은 경험이었다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70B95-3D35-6F07-DF4E-6D44902165AE}"/>
              </a:ext>
            </a:extLst>
          </p:cNvPr>
          <p:cNvSpPr txBox="1"/>
          <p:nvPr/>
        </p:nvSpPr>
        <p:spPr>
          <a:xfrm>
            <a:off x="838200" y="4645291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김용혁</a:t>
            </a: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학과 전공 수업에서 멈추는 것이 아니라 팀원과 협력하여 게임을 개발할 수 있어서 좋은 경험이 되었습니다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 개발 능력을 숙달할 수 있었고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자기설계 활동을 통해 계획 수립을 통한 목표 달성 능력을 기를 수 있게 되었습니다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99AE1-10E9-D2BC-D5BD-E71A25F30CBB}"/>
              </a:ext>
            </a:extLst>
          </p:cNvPr>
          <p:cNvSpPr txBox="1"/>
          <p:nvPr/>
        </p:nvSpPr>
        <p:spPr>
          <a:xfrm>
            <a:off x="6220713" y="2655232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이준엽</a:t>
            </a: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이번 자기계발학점을 통해 팀원들과 게임을 개발하며 개발자로써 역량의 성장을 도모함과 동시에 팀원과의 소통과 함께 세운 계획을 매주 해결해가며 성장하는 습관을 기를 수 있어서 정말 좋은 기회가 되었습니다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7CAE8-2358-ECD1-112C-E747902F8830}"/>
              </a:ext>
            </a:extLst>
          </p:cNvPr>
          <p:cNvSpPr txBox="1"/>
          <p:nvPr/>
        </p:nvSpPr>
        <p:spPr>
          <a:xfrm>
            <a:off x="6220713" y="4156853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윤재형</a:t>
            </a: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팀원들과 같이 협력하며 게임 개발을 하여 팀워크의 중요성을 다시 한번 깨닫게 되었고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 개발 관련 능력도 향상되었습니다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자기설계는 자신의 실력을 좀 더 높일 수 있는 좋은 기회였던 것 같습니다</a:t>
            </a:r>
            <a:r>
              <a:rPr lang="en-US" altLang="ko-KR" sz="12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69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7. </a:t>
            </a:r>
            <a:r>
              <a:rPr lang="ko-KR" altLang="en-US" sz="3600" b="1" dirty="0"/>
              <a:t>형상 관리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D283-5D9E-5097-3E8A-D539EB4C149D}"/>
              </a:ext>
            </a:extLst>
          </p:cNvPr>
          <p:cNvSpPr txBox="1"/>
          <p:nvPr/>
        </p:nvSpPr>
        <p:spPr>
          <a:xfrm>
            <a:off x="3029516" y="3611932"/>
            <a:ext cx="613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깃허브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링크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5"/>
              </a:rPr>
              <a:t>https://github.com/TRASHES0/Trahes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20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프로젝트 동기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D283-5D9E-5097-3E8A-D539EB4C149D}"/>
              </a:ext>
            </a:extLst>
          </p:cNvPr>
          <p:cNvSpPr txBox="1"/>
          <p:nvPr/>
        </p:nvSpPr>
        <p:spPr>
          <a:xfrm>
            <a:off x="838200" y="1315780"/>
            <a:ext cx="1077342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 개발의 집중</a:t>
            </a:r>
          </a:p>
          <a:p>
            <a:endParaRPr lang="ko-KR" altLang="en-US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게임전공에서 들을 수 있는 수업에서도 아주 많은 게임 개발을 하며 여러 가지 지식을 습득할 수 있지만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과제나 시험 등 여러 가지 평가 요소가 존재함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그러한 부분들을 신경 쓰면서 게임을 개발하다 보니 시간 및 규모를 할애할 수 있는 것이 한정적임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개발에만 집중하여 게임을 만들었을 때 어떠한 결과물이 나오는지 궁금하였음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서버를 이용한 게임 개발</a:t>
            </a:r>
          </a:p>
          <a:p>
            <a:endParaRPr lang="ko-KR" altLang="en-US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 엔진을 통하여 게임을 개발하는 방법에 대해 많이 배웠지만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이를 서버를 적용하여 만든다면 어떻게 될지 궁금하였음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앞으로 게임 개발자를 목표로 나아간다면 서버를 이용하여 게임을 개발하는 방법도 알아야 한다고 생각하기에 유니티 엔진을 활용하여 서버를 연동해 게임을 개발하고 싶다는 생각이 들었음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이러한 이유가 팀원들 내 공통으로 존재하여 자기설계학점을 신청하게 되었음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0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프로젝트 주제 소개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72D47DF-5A48-E510-2168-F2450F17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51091"/>
              </p:ext>
            </p:extLst>
          </p:nvPr>
        </p:nvGraphicFramePr>
        <p:xfrm>
          <a:off x="7296458" y="2852295"/>
          <a:ext cx="4568439" cy="176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20">
                  <a:extLst>
                    <a:ext uri="{9D8B030D-6E8A-4147-A177-3AD203B41FA5}">
                      <a16:colId xmlns:a16="http://schemas.microsoft.com/office/drawing/2014/main" val="2555545524"/>
                    </a:ext>
                  </a:extLst>
                </a:gridCol>
                <a:gridCol w="2756219">
                  <a:extLst>
                    <a:ext uri="{9D8B030D-6E8A-4147-A177-3AD203B41FA5}">
                      <a16:colId xmlns:a16="http://schemas.microsoft.com/office/drawing/2014/main" val="1359358058"/>
                    </a:ext>
                  </a:extLst>
                </a:gridCol>
              </a:tblGrid>
              <a:tr h="44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게임명</a:t>
                      </a:r>
                      <a:endParaRPr lang="ko-KR" altLang="en-US" sz="20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Trashes</a:t>
                      </a: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1303"/>
                  </a:ext>
                </a:extLst>
              </a:tr>
              <a:tr h="44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플랫폼</a:t>
                      </a: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PC</a:t>
                      </a:r>
                      <a:endParaRPr lang="ko-KR" altLang="en-US" sz="20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2988"/>
                  </a:ext>
                </a:extLst>
              </a:tr>
              <a:tr h="44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 엔진</a:t>
                      </a: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Unity</a:t>
                      </a:r>
                      <a:endParaRPr lang="ko-KR" altLang="en-US" sz="20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20432"/>
                  </a:ext>
                </a:extLst>
              </a:tr>
              <a:tr h="44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 기간</a:t>
                      </a: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23.09 ~ 23.12</a:t>
                      </a:r>
                      <a:endParaRPr lang="ko-KR" altLang="en-US" sz="20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marL="79794" marR="79794" marT="39897" marB="398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066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1BB6F-F359-B22C-1C55-385AF48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B8A1F-2DB2-03BD-E791-B2DBEFD1C4BF}"/>
              </a:ext>
            </a:extLst>
          </p:cNvPr>
          <p:cNvSpPr txBox="1"/>
          <p:nvPr/>
        </p:nvSpPr>
        <p:spPr>
          <a:xfrm>
            <a:off x="838200" y="2985383"/>
            <a:ext cx="61033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 장르 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멀티 플레이 배틀로얄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액션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슈팅</a:t>
            </a: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게임 소개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명의 플레이어 중 한 사람만이 남을 때 까지 싸운다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각각의 직업을 가지고 능력들을 사용하여 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최후의 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인이 되는 것이 목표이다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77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프로젝트 목표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D283-5D9E-5097-3E8A-D539EB4C149D}"/>
              </a:ext>
            </a:extLst>
          </p:cNvPr>
          <p:cNvSpPr txBox="1"/>
          <p:nvPr/>
        </p:nvSpPr>
        <p:spPr>
          <a:xfrm>
            <a:off x="838200" y="1425594"/>
            <a:ext cx="107734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배틀로얄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 사람이 살아 남을 때 까지 싸워 최후의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인만이 남는 방식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EX)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배틀그라운드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APEX-LEGEND,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포트나이트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개인적으로 느끼는 배틀로얄 장르의 단점</a:t>
            </a: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플레이 타임이 길다</a:t>
            </a:r>
            <a:r>
              <a:rPr lang="en-US" altLang="ko-KR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평균적인 배틀로얄 장르의 게임들이 가지는 플레이 타임은 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20-30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분</a:t>
            </a:r>
            <a:endParaRPr lang="en-US" altLang="ko-KR" sz="16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장비들과 같은 수집요소</a:t>
            </a:r>
            <a:endParaRPr lang="en-US" altLang="ko-KR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</a:t>
            </a:r>
            <a:r>
              <a:rPr lang="en-US" altLang="ko-KR" sz="20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번과 연계되어 지루함을 일으킴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3. 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교전 중심의 게임 진행</a:t>
            </a:r>
            <a:endParaRPr lang="en-US" altLang="ko-KR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피지컬 적 요소가 부족한 사람들에게 재미요소를 반감시키는 요인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-&gt;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승리를 하지 못하기에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즉 플레이 타임이 빠르며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수집 요소가 없고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피지컬 적 요소가 부족한 사람들도 즐길 수 있는 기획 방향성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47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프로젝트 목표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개발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AD283-5D9E-5097-3E8A-D539EB4C149D}"/>
              </a:ext>
            </a:extLst>
          </p:cNvPr>
          <p:cNvSpPr txBox="1"/>
          <p:nvPr/>
        </p:nvSpPr>
        <p:spPr>
          <a:xfrm>
            <a:off x="838200" y="1663507"/>
            <a:ext cx="1077342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Photon Pun2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이용한 멀티 플레이 게임 개발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포톤은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네트워크 게임 엔진으로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PUN(Photon Unity Networking)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이라는 유니티 네트워킹 서비스를 제공함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네트워크를 잘 모르더라도 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RPC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및 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API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들을 통해 경험을 쌓기에 매우 좋은 엔진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무료 버전은 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10~20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명의 플레이어가 멀티 게임을 즐길 수 있어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비용 없이 멀티 플레이 게임 개발 가능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분업을 통해 팀 단위 프로젝트 협업 경험 향상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학과 수업을 통해서도 팀 프로젝트를 진행하지만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낮은 규모의 프로젝트 및 빠르게 제작해야 하기에 기획 문서나 여러가지 유지보수면을 신경 쓰지 못하는 경향이 존재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큰 규모로 진행 시 협업 경험을 습득</a:t>
            </a:r>
            <a:endParaRPr lang="en-US" altLang="ko-KR" sz="16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유니티 엔진 활용 능력 향상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sz="2000" dirty="0">
              <a:solidFill>
                <a:srgbClr val="FF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수업 내 유니티 엔진을 활용하는 방법을 배웠으나 깊게 파고들어가진 못함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이를 이번 자기설계학점 프로젝트를 통해 유니티 엔진을 활용하여 개발하는 능력을 향상</a:t>
            </a:r>
            <a:endParaRPr lang="en-US" altLang="ko-KR" sz="1600" dirty="0">
              <a:solidFill>
                <a:srgbClr val="00000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32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진행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D7DBA9-3445-5B07-7D1F-788ECD498CC1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8" name="Picture 2" descr="쓰레기통 - 무료 자연개 아이콘">
              <a:extLst>
                <a:ext uri="{FF2B5EF4-FFF2-40B4-BE49-F238E27FC236}">
                  <a16:creationId xmlns:a16="http://schemas.microsoft.com/office/drawing/2014/main" id="{EC235512-CC74-94BF-B30C-6EAB16261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062261-5589-FEAA-4B5A-97842EE0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0FDB72-CC92-85E0-EF1F-1A0CCFEBD82B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897B3-94C5-80E8-DD2A-A1516F87A8BB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98E4388-16AE-F91E-9FB4-E5FDDE2DE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7524"/>
              </p:ext>
            </p:extLst>
          </p:nvPr>
        </p:nvGraphicFramePr>
        <p:xfrm>
          <a:off x="2555104" y="2967715"/>
          <a:ext cx="7339618" cy="187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63">
                  <a:extLst>
                    <a:ext uri="{9D8B030D-6E8A-4147-A177-3AD203B41FA5}">
                      <a16:colId xmlns:a16="http://schemas.microsoft.com/office/drawing/2014/main" val="3269214211"/>
                    </a:ext>
                  </a:extLst>
                </a:gridCol>
                <a:gridCol w="5223255">
                  <a:extLst>
                    <a:ext uri="{9D8B030D-6E8A-4147-A177-3AD203B41FA5}">
                      <a16:colId xmlns:a16="http://schemas.microsoft.com/office/drawing/2014/main" val="1444519881"/>
                    </a:ext>
                  </a:extLst>
                </a:gridCol>
              </a:tblGrid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 진행</a:t>
                      </a:r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 항목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9636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9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컨셉</a:t>
                      </a:r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시스템 기획 및 서버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59697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기획을 통한 간단한 프로토타입 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53522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11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내 콘텐츠</a:t>
                      </a:r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시스템 구현 및 서버 적용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90476"/>
                  </a:ext>
                </a:extLst>
              </a:tr>
              <a:tr h="374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12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디버깅 및 테스트를 통한 게임 완성도 향상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진행 과정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789662" y="1240077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114E9F-B303-DCE4-85CE-09C32D1D6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97570"/>
              </p:ext>
            </p:extLst>
          </p:nvPr>
        </p:nvGraphicFramePr>
        <p:xfrm>
          <a:off x="789662" y="1599880"/>
          <a:ext cx="7339618" cy="456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09">
                  <a:extLst>
                    <a:ext uri="{9D8B030D-6E8A-4147-A177-3AD203B41FA5}">
                      <a16:colId xmlns:a16="http://schemas.microsoft.com/office/drawing/2014/main" val="3269214211"/>
                    </a:ext>
                  </a:extLst>
                </a:gridCol>
                <a:gridCol w="5536709">
                  <a:extLst>
                    <a:ext uri="{9D8B030D-6E8A-4147-A177-3AD203B41FA5}">
                      <a16:colId xmlns:a16="http://schemas.microsoft.com/office/drawing/2014/main" val="1444519881"/>
                    </a:ext>
                  </a:extLst>
                </a:gridCol>
              </a:tblGrid>
              <a:tr h="27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 진행</a:t>
                      </a:r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개발 항목</a:t>
                      </a:r>
                      <a:endParaRPr lang="ko-KR" altLang="en-US" sz="14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79636"/>
                  </a:ext>
                </a:extLst>
              </a:tr>
              <a:tr h="415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현재 레퍼런스 게임을 포함한 </a:t>
                      </a:r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2D 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장르의 멀티 서바이벌 게임을 참고하여 정보 수집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59697"/>
                  </a:ext>
                </a:extLst>
              </a:tr>
              <a:tr h="265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수집한 정보와 팀원과의 회의를 통한 게임의 콘셉트 기획서 작성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53522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3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그래픽 및 초기 </a:t>
                      </a:r>
                      <a:r>
                        <a:rPr lang="en-US" altLang="ko-KR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UI </a:t>
                      </a:r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설계 기획서 작성 및 팀원들 간의 게임 이미지 통일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990911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4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플로우 차트를 통한 전체적인 게임 플로우 기획서 작성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14305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5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게임의 코어 메카닉 및 시스템 기획서 작성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87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6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캐릭터 직업 세부 기획서 작성</a:t>
                      </a:r>
                      <a:endParaRPr lang="en-US" altLang="ko-KR" sz="1200" b="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123508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7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미니게임 디자인 및 게임 내용 세부 기획서 작성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418448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8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인디</a:t>
                      </a:r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게임 공모전 탐색 및 정보 수집을 통한 기획서 수정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26746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9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기획서를 통한 게임 인터페이스 제작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14658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20595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11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기초 프로토타입 제작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63725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12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프로토타입을 통한 게임 인터페이스 수정 및 완성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593001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13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30687"/>
                  </a:ext>
                </a:extLst>
              </a:tr>
              <a:tr h="260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14</a:t>
                      </a:r>
                      <a:r>
                        <a:rPr lang="ko-KR" altLang="en-US" sz="120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  <a:endParaRPr lang="ko-KR" altLang="en-US" sz="1200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게임 플로우</a:t>
                      </a:r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등 통합 기획서 작성 참여를 통한 기획 문서 완성 및 디버깅 및 테스트를 통한 게임 완성도 강화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88432"/>
                  </a:ext>
                </a:extLst>
              </a:tr>
              <a:tr h="268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15</a:t>
                      </a:r>
                      <a:r>
                        <a:rPr lang="ko-KR" altLang="en-US" sz="12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디버깅 및 테스트를 통한 오류 수정 및 난이도 조절을 통한 게임 완성도 향상 및 기획 문서 갈무리 및 완성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90476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E5F82F9-8EC6-F07A-98D5-5FFA3EBF1F3C}"/>
              </a:ext>
            </a:extLst>
          </p:cNvPr>
          <p:cNvSpPr/>
          <p:nvPr/>
        </p:nvSpPr>
        <p:spPr>
          <a:xfrm>
            <a:off x="8412100" y="3713342"/>
            <a:ext cx="646545" cy="554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F6177-842A-20B2-8EA7-08E1C7B8BBDE}"/>
              </a:ext>
            </a:extLst>
          </p:cNvPr>
          <p:cNvSpPr txBox="1"/>
          <p:nvPr/>
        </p:nvSpPr>
        <p:spPr>
          <a:xfrm>
            <a:off x="9341466" y="3535041"/>
            <a:ext cx="2111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팀장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최용성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기획 및 세부적인</a:t>
            </a:r>
            <a:endParaRPr lang="en-US" altLang="ko-KR" dirty="0">
              <a:solidFill>
                <a:schemeClr val="accent6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클라이언트 부분 구현</a:t>
            </a:r>
          </a:p>
        </p:txBody>
      </p:sp>
    </p:spTree>
    <p:extLst>
      <p:ext uri="{BB962C8B-B14F-4D97-AF65-F5344CB8AC3E}">
        <p14:creationId xmlns:p14="http://schemas.microsoft.com/office/powerpoint/2010/main" val="407827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진행 과정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789662" y="1240077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C31F7-B32A-6DF4-5102-6A2EC8FB1C6F}"/>
              </a:ext>
            </a:extLst>
          </p:cNvPr>
          <p:cNvSpPr txBox="1"/>
          <p:nvPr/>
        </p:nvSpPr>
        <p:spPr>
          <a:xfrm>
            <a:off x="789662" y="1796631"/>
            <a:ext cx="68302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1주차 - 현재 레퍼런스 게임을 포함한 2D 장르의 멀티 서바이벌 게임을 참고하여 정보 수집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2주차 - 수집한 정보와 팀원과의 회의를 통한 게임의 콘셉트 기획서 작성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3주차 - 게임 그래픽 및 초기 UI 설계 기획서 작성 및 팀원들 간의 게임 이미지 통일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4주차 - 이미지를 통일한 내용을 토대로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맵을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구상하고 맵 기획서 초안 작성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5주차 - 맵 기획서 초안에 따른 유니티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에셋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탐색 및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에셋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테스트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6주차 - 맵 전체적인 프레임(바닥, 벽 등)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에셋을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활용하여 제작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7주차 - 전체적인 맵 비주얼 보완을 목적으로 지형 분리와 구상 및 수정 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8주차 - 맵 리뉴얼 및 맵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콜라이더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(충돌 판정)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벽이나 지형지물에 적용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9주차 - 모든 맵 리뉴얼 및 보완, 레벨 디자인과 난이도에 대하여 검토 및 동선을 파악하여 맵 오브젝트의 위치를 수정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10주차 - 레벨 디자인을 토대로 상자를 어디에 둘 지 배치도 작성, 맵 기획서 최종 완성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11주차 - 구현한 상자를 각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맵에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레이어와 위치 적용 및 테스트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12주차 - 상자 배치도에 따른 랜덤 상자 배치를 해주는 코드 구현 및 난이도 조정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13주차 - 로딩 화면 구현 및 게임에 적용, 총알 무제한 생성 방지를 위한 투명 총알 벽 구현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14주차 - 테스트를 통하여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맵에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있는 버그 확인 및 수정, 각 상황에 맞는 사운드 수집 및 적용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15주차 - 맵, 인터페이스 등 통합 기획서 작성 참여를 통한 기획 문서 완성 및 디버깅 및 테스트를 통한 게임 완성도 강화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88743E8-C783-6D43-404F-6064B82F37DF}"/>
              </a:ext>
            </a:extLst>
          </p:cNvPr>
          <p:cNvSpPr/>
          <p:nvPr/>
        </p:nvSpPr>
        <p:spPr>
          <a:xfrm>
            <a:off x="8246626" y="3350902"/>
            <a:ext cx="646545" cy="554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CD682-2E29-695F-5F4C-AA4079E2B291}"/>
              </a:ext>
            </a:extLst>
          </p:cNvPr>
          <p:cNvSpPr txBox="1"/>
          <p:nvPr/>
        </p:nvSpPr>
        <p:spPr>
          <a:xfrm>
            <a:off x="9292722" y="3304827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팀원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박성준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맵  관련 부분 담당</a:t>
            </a:r>
          </a:p>
        </p:txBody>
      </p:sp>
    </p:spTree>
    <p:extLst>
      <p:ext uri="{BB962C8B-B14F-4D97-AF65-F5344CB8AC3E}">
        <p14:creationId xmlns:p14="http://schemas.microsoft.com/office/powerpoint/2010/main" val="12524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진행 과정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클라이언트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789662" y="1240077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D6976-51F1-5EAF-471A-DBB037FFF69D}"/>
              </a:ext>
            </a:extLst>
          </p:cNvPr>
          <p:cNvSpPr txBox="1"/>
          <p:nvPr/>
        </p:nvSpPr>
        <p:spPr>
          <a:xfrm>
            <a:off x="838200" y="2084121"/>
            <a:ext cx="60913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1주차-현재 레퍼런스 게임을 포함한 2D 장르의 멀티 서바이벌 게임을 참고하여 정보 수집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2주차-수집한 정보와 팀원과의 회의를 통한 게임의 콘셉트 기획서 작성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3주차-도출된 콘센트로 플레이어 캐릭터,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Enemy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구현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4주차-게임 플로우 차트를 통한 전체적인 게임 플로우 기획서 작성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5주차-게임의 코어 메카닉(게임 규칙) 및 시스템 기획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6주차-기획서를 바탕으로 코어 메카닉 및 시스템 구현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7주차-미니게임 디자인 및 게임 속 역할을 기획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8주차-캐릭터,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Enemy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미니게임, 코어 메카닉을 구현한 초기 버전(프로토타입) 제작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9주차-캐릭터, </a:t>
            </a:r>
            <a:r>
              <a:rPr lang="ko-KR" altLang="en-US" sz="14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Enemy</a:t>
            </a:r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미니게임, 코어 메카닉을 구현한 초기 버전(프로토타입) 제작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10주차-캐릭터 속성 구현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11주차-가상 인터페이스 구현 및 UI 추가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12주차-프로토타입에 게임 인터페이스 수정 및 완성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13주차-프로토타입에 게임 인터페이스 수정 및 완성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14주차-사용성 테스트를 통한 레벨 디자인</a:t>
            </a:r>
          </a:p>
          <a:p>
            <a:r>
              <a:rPr lang="ko-KR" altLang="en-US" sz="1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15주차-디버깅 및 테스트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4060D8-9C26-2969-D225-AAEC90355CDF}"/>
              </a:ext>
            </a:extLst>
          </p:cNvPr>
          <p:cNvSpPr/>
          <p:nvPr/>
        </p:nvSpPr>
        <p:spPr>
          <a:xfrm>
            <a:off x="7042727" y="3574796"/>
            <a:ext cx="646545" cy="5541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5FAC9-F7F9-5CA3-47C5-5536989AFD47}"/>
              </a:ext>
            </a:extLst>
          </p:cNvPr>
          <p:cNvSpPr txBox="1"/>
          <p:nvPr/>
        </p:nvSpPr>
        <p:spPr>
          <a:xfrm>
            <a:off x="7998690" y="3526386"/>
            <a:ext cx="169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팀원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이준엽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AI(Enemy) </a:t>
            </a:r>
            <a:r>
              <a:rPr lang="ko-KR" altLang="en-US" dirty="0">
                <a:solidFill>
                  <a:schemeClr val="accent6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7656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1863</Words>
  <Application>Microsoft Office PowerPoint</Application>
  <PresentationFormat>와이드스크린</PresentationFormat>
  <Paragraphs>230</Paragraphs>
  <Slides>16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12롯데마트드림Light</vt:lpstr>
      <vt:lpstr>맑은 고딕</vt:lpstr>
      <vt:lpstr>Helvetica</vt:lpstr>
      <vt:lpstr>Arial</vt:lpstr>
      <vt:lpstr>Office 테마</vt:lpstr>
      <vt:lpstr>PowerPoint 프레젠테이션</vt:lpstr>
      <vt:lpstr>1. 프로젝트 동기</vt:lpstr>
      <vt:lpstr>2. 프로젝트 주제 소개</vt:lpstr>
      <vt:lpstr>2. 프로젝트 목표 - 기획</vt:lpstr>
      <vt:lpstr>2. 프로젝트 목표 - 개발</vt:lpstr>
      <vt:lpstr>3. 진행 과정</vt:lpstr>
      <vt:lpstr>3. 진행 과정 - 기획</vt:lpstr>
      <vt:lpstr>3. 진행 과정 - 기획</vt:lpstr>
      <vt:lpstr>3. 진행 과정 - 클라이언트</vt:lpstr>
      <vt:lpstr>3. 진행 과정 - 서버</vt:lpstr>
      <vt:lpstr>4. 결과물 – 기획 문서</vt:lpstr>
      <vt:lpstr>4. 결과물 – 시연 영상</vt:lpstr>
      <vt:lpstr>5. 프로젝트 평가</vt:lpstr>
      <vt:lpstr>5. 프로젝트 평가</vt:lpstr>
      <vt:lpstr>6. 자기설계학점 소견</vt:lpstr>
      <vt:lpstr>7. 형상 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</dc:title>
  <dc:creator>이정우</dc:creator>
  <cp:lastModifiedBy>최용성</cp:lastModifiedBy>
  <cp:revision>82</cp:revision>
  <dcterms:created xsi:type="dcterms:W3CDTF">2023-04-08T05:35:03Z</dcterms:created>
  <dcterms:modified xsi:type="dcterms:W3CDTF">2023-12-19T18:10:05Z</dcterms:modified>
</cp:coreProperties>
</file>