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31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F7C6-F7E3-4F47-9593-881D7170A7F7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0AF5-A347-4F82-8CD8-2F99A4904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3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4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8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6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8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9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1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1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4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1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1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4492-1B01-48B5-BA38-660081327798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F5A0-19E2-4054-8911-D48323821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71" y="943429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HEADER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171" y="10399486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FOOTER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949" y="174172"/>
            <a:ext cx="782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/index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3772" y="2983468"/>
            <a:ext cx="5326742" cy="18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호텔 공지사항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4743" y="7969902"/>
            <a:ext cx="5326742" cy="18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호텔 소개 사진 </a:t>
            </a:r>
            <a:r>
              <a:rPr lang="en-US" altLang="ko-KR" dirty="0" smtClean="0">
                <a:solidFill>
                  <a:schemeClr val="tx1"/>
                </a:solidFill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</a:rPr>
              <a:t>수영장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야외바베큐</a:t>
            </a:r>
            <a:r>
              <a:rPr lang="ko-KR" altLang="en-US" dirty="0" smtClean="0">
                <a:solidFill>
                  <a:schemeClr val="tx1"/>
                </a:solidFill>
              </a:rPr>
              <a:t> 등 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001" y="5476685"/>
            <a:ext cx="5326742" cy="18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호텔 이벤트 소개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71" y="943429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HEADER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171" y="10399486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FOOTER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949" y="17417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/reservation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54743" y="5177189"/>
            <a:ext cx="5326742" cy="4921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4743" y="2983469"/>
            <a:ext cx="5326742" cy="1893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6703" y="499961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예약 페이지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94228" y="3150383"/>
            <a:ext cx="1480458" cy="15595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달력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77884" y="3150383"/>
            <a:ext cx="3214915" cy="11023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시작 날짜 </a:t>
            </a:r>
            <a:r>
              <a:rPr lang="en-US" altLang="ko-KR" dirty="0" smtClean="0">
                <a:solidFill>
                  <a:schemeClr val="tx1"/>
                </a:solidFill>
              </a:rPr>
              <a:t>~</a:t>
            </a:r>
            <a:r>
              <a:rPr lang="ko-KR" altLang="en-US" dirty="0" smtClean="0">
                <a:solidFill>
                  <a:schemeClr val="tx1"/>
                </a:solidFill>
              </a:rPr>
              <a:t> 끝 날짜 표시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26949" y="4361150"/>
            <a:ext cx="1139373" cy="435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58431" y="4372036"/>
            <a:ext cx="1139373" cy="4358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초기화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6949" y="50041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방목록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94228" y="5373523"/>
            <a:ext cx="4898571" cy="1274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7600" y="5500914"/>
            <a:ext cx="1175657" cy="1021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74686" y="5500914"/>
            <a:ext cx="3229428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474686" y="6066190"/>
            <a:ext cx="3229428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대략적인 방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4228" y="6832210"/>
            <a:ext cx="4898571" cy="1274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17600" y="6959601"/>
            <a:ext cx="1175657" cy="1021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474686" y="6959601"/>
            <a:ext cx="3229428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74686" y="7524877"/>
            <a:ext cx="3229428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대략적인 방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465530" y="8360175"/>
            <a:ext cx="174172" cy="188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450770" y="8722444"/>
            <a:ext cx="174172" cy="188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450770" y="9084127"/>
            <a:ext cx="174172" cy="188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7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71" y="943429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HEADER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171" y="10399486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FOOTER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949" y="174172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roomdetail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3772" y="2983468"/>
            <a:ext cx="5312228" cy="7089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175" y="49348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방 상세 정보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57943" y="3149599"/>
            <a:ext cx="2467428" cy="2061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방 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7943" y="5376760"/>
            <a:ext cx="783771" cy="777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 사진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99771" y="5376759"/>
            <a:ext cx="783771" cy="777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 사진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34343" y="5391274"/>
            <a:ext cx="783771" cy="777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 사진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4057" y="3141558"/>
            <a:ext cx="2235200" cy="30270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 이름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선택한 날짜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옵션선택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등등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57943" y="6357257"/>
            <a:ext cx="4891314" cy="1694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상세정보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57943" y="8240486"/>
            <a:ext cx="4891314" cy="1672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88228" y="5718629"/>
            <a:ext cx="1857829" cy="369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방 예약하기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22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71" y="943429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HEADER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171" y="10399486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FOOTER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949" y="17417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roompay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3772" y="2983468"/>
            <a:ext cx="5312228" cy="7089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7175" y="49348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 결제 창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57943" y="3141558"/>
            <a:ext cx="4891314" cy="1996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예약 정보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방 이름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선택한 날짜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선택한 옵션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 등등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57943" y="5395685"/>
            <a:ext cx="4891314" cy="4314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결제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71" y="943429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HEADER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171" y="10399486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FOOTER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949" y="17417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/login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7175" y="49348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페이지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651680" y="3439885"/>
            <a:ext cx="3544433" cy="3817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09182" y="4135789"/>
            <a:ext cx="3217863" cy="631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809182" y="5032827"/>
            <a:ext cx="3217863" cy="631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패스워드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17486" y="5783036"/>
            <a:ext cx="1393371" cy="451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비밀번호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86422" y="6416217"/>
            <a:ext cx="2387177" cy="5651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98455" y="5783036"/>
            <a:ext cx="1275104" cy="451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7239" y="3603171"/>
            <a:ext cx="121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89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71" y="943429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HEADER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171" y="10399486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FOOTER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949" y="174172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/admin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7175" y="49348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4171" y="2946792"/>
            <a:ext cx="1451428" cy="7089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</a:t>
            </a:r>
            <a:r>
              <a:rPr lang="ko-KR" altLang="en-US" dirty="0" err="1" smtClean="0">
                <a:solidFill>
                  <a:schemeClr val="tx1"/>
                </a:solidFill>
              </a:rPr>
              <a:t>네비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20937" y="2983469"/>
            <a:ext cx="3544433" cy="3817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관리자 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71" y="943429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HEADER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171" y="10399486"/>
            <a:ext cx="6487886" cy="1640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smtClean="0">
                <a:solidFill>
                  <a:schemeClr val="tx1"/>
                </a:solidFill>
              </a:rPr>
              <a:t>FOOTER</a:t>
            </a:r>
            <a:endParaRPr lang="ko-KR" altLang="en-US" sz="10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6949" y="174172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/admin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20937" y="53742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관리 페이지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4171" y="2946792"/>
            <a:ext cx="1451428" cy="7089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</a:t>
            </a:r>
            <a:r>
              <a:rPr lang="ko-KR" altLang="en-US" dirty="0" err="1" smtClean="0">
                <a:solidFill>
                  <a:schemeClr val="tx1"/>
                </a:solidFill>
              </a:rPr>
              <a:t>네비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관리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등등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74564" y="3933958"/>
            <a:ext cx="4585893" cy="4599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방 목록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삭제 가능 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61834" y="2946792"/>
            <a:ext cx="4598623" cy="623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회원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리뷰 관리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9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154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503</dc:creator>
  <cp:lastModifiedBy>503</cp:lastModifiedBy>
  <cp:revision>7</cp:revision>
  <dcterms:created xsi:type="dcterms:W3CDTF">2023-08-02T01:33:30Z</dcterms:created>
  <dcterms:modified xsi:type="dcterms:W3CDTF">2023-08-02T02:13:43Z</dcterms:modified>
</cp:coreProperties>
</file>