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79" r:id="rId4"/>
    <p:sldId id="277" r:id="rId5"/>
    <p:sldId id="276" r:id="rId6"/>
    <p:sldId id="266" r:id="rId7"/>
    <p:sldId id="268" r:id="rId8"/>
    <p:sldId id="271" r:id="rId9"/>
    <p:sldId id="270" r:id="rId10"/>
    <p:sldId id="269" r:id="rId11"/>
    <p:sldId id="273" r:id="rId12"/>
    <p:sldId id="274" r:id="rId13"/>
    <p:sldId id="281" r:id="rId14"/>
    <p:sldId id="267" r:id="rId15"/>
    <p:sldId id="275" r:id="rId16"/>
    <p:sldId id="278" r:id="rId17"/>
    <p:sldId id="280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DBE4C-6AB6-4BA2-57FC-DAA548B1B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BD71E1-485B-5A3F-6BFD-901DD9975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4F3470-ED75-1FCE-400A-CE4FD15A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EDB440-E2F2-A3AD-EAE3-8D2CAC361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AD203-252F-3B44-826A-D97DA073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529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584F8-4D17-47BF-D4CC-8888B16AD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109540-7630-B9D2-59C0-B8FAB9B02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5FBB7B-3747-2429-2914-FA4A66E43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591B34-194E-5CD2-3780-134C04FE5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A79E2D-9A11-7D77-45A7-3ABFFCF68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83C160-2ED1-7E77-5607-F4D21832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83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57D39-EE8C-8E9A-B4A8-6FAC292DD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8CC399-EA96-04FA-9607-A3EB8F981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8C4135-1F23-6958-4EAF-69B463F24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FD826D-9F31-BE1A-50B0-4789C77C0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71AA0A-E658-C628-177F-C5854C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01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9FB527-B31C-BAA1-6530-3485395A98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33E080-4B0B-2411-780B-ABCB9D6AE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77F8BB-E7F2-2856-C0AD-FD9836A66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A0D645-8DBA-26F1-14BA-A3FBA0A9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7500E0-7D34-6A87-39BF-A960B573E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273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635A8-239B-AF02-1BD0-F11A92F8F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8CEC23-52EB-9C6D-1837-F5CB942E8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33D75-5DA6-1B48-E245-8E3857A64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05C966-478A-EB11-4FCD-A00BF979E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2E2233-5BE8-DE57-FE65-B8D2D6E3C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40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C84C5-5CE2-2708-C895-634D7E17A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01B3B8-18F1-8FF8-0468-798D2572F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F6B78E-90C5-518E-37C9-F7A5E334A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A64458-618B-26A3-68FF-4E112BF12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3CEB34-0AF1-4011-9376-0E8AF163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74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B325C-C04C-CED1-CA15-507D6632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14FBF-5C46-0405-1125-2A926B3F0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F5BC3C-CD15-2944-A191-E13B9C0C0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167CC-9991-E8C9-84DA-190F0C44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A0C366-6D15-B0CF-CB9D-BDDF1E9F1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DE4103-0B93-E186-CE02-1ED164D8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04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76AD1-979E-402F-E9F1-5A3ECDBE9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8870D1-2DAE-DC06-4FA8-0D3B61D58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EDA8C3-91DD-F2D3-0E49-598CEB497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7E78C7-595E-BE56-4D77-81FC14219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68ABE3-4069-9FF3-C6F8-3EA08D234A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2955B4-8C2B-C888-4268-ADE80685B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AB6CE3-0E3C-A1A1-AA0E-03E96E6F3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FEB185-C8CA-042E-E1B7-4B98AB77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64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D0620-B5AB-83D3-52D3-2F409BD9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C68FB4-81E1-E60C-DC76-089908007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0E8393-4389-0536-FFF8-C97A36FC3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DF9DD9-583A-C280-CC96-5F83BEA0D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155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E1F8B1-FE97-EBDD-586C-427AC770AA0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A14D8B-51E1-F074-3EA5-355980A3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BE1A9C-5DA1-0E03-470E-5084EB48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206011-375F-0349-6281-DF92B571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35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E1F8B1-FE97-EBDD-586C-427AC770AA0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A14D8B-51E1-F074-3EA5-355980A3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BE1A9C-5DA1-0E03-470E-5084EB48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206011-375F-0349-6281-DF92B571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15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DFC04-71E8-CE79-C70A-969F15B4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6D804F-014B-F5DB-06B1-6931CC231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1CB576-98E5-D082-9FDA-7188A503A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1AEBDA-89D8-E4DD-252A-2C2B7EA7C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FC1B2A-0F3A-CCC3-CFF4-0667D0195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8FA124-8081-9889-3E89-EAF00E8C7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69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57034A-7644-C986-9AB7-1881E867E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A744D4-17D8-0666-66EC-9368DD65F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44947-220B-A9D8-71B8-AE97F4F31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F6A0F-3B97-4D8F-957A-977AD0ADBB82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7D3C01-4B9B-3D7B-D06B-9E317A8DEF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122AF7-5B72-5003-E0B6-54EF57E06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75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62373B2-4EA6-2CDE-D075-EDEFFD2298F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2E6418-A16C-3DF2-FEBE-6A4F1CE1DB26}"/>
              </a:ext>
            </a:extLst>
          </p:cNvPr>
          <p:cNvSpPr txBox="1"/>
          <p:nvPr/>
        </p:nvSpPr>
        <p:spPr>
          <a:xfrm>
            <a:off x="686816" y="2767280"/>
            <a:ext cx="42114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</a:rPr>
              <a:t>은행프로그램작성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A958869-71E3-0225-E243-1E0EE24BAAAC}"/>
              </a:ext>
            </a:extLst>
          </p:cNvPr>
          <p:cNvCxnSpPr>
            <a:cxnSpLocks/>
          </p:cNvCxnSpPr>
          <p:nvPr/>
        </p:nvCxnSpPr>
        <p:spPr>
          <a:xfrm>
            <a:off x="686816" y="2464420"/>
            <a:ext cx="11505184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F849161-DC9F-855D-AA0D-D60E10DB2496}"/>
              </a:ext>
            </a:extLst>
          </p:cNvPr>
          <p:cNvSpPr txBox="1"/>
          <p:nvPr/>
        </p:nvSpPr>
        <p:spPr>
          <a:xfrm>
            <a:off x="686816" y="4208912"/>
            <a:ext cx="173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임 명철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5F4D5C-F942-11CC-D447-8DE89AAC7A6D}"/>
              </a:ext>
            </a:extLst>
          </p:cNvPr>
          <p:cNvSpPr txBox="1"/>
          <p:nvPr/>
        </p:nvSpPr>
        <p:spPr>
          <a:xfrm>
            <a:off x="10340056" y="5978239"/>
            <a:ext cx="1739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</a:rPr>
              <a:t>2023.05.12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75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그림 2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971" y="-88701"/>
            <a:ext cx="5499029" cy="6839905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619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JAVA </a:t>
            </a:r>
            <a:r>
              <a:rPr lang="en-US" altLang="ko-KR" sz="2400" b="1" spc="-150" dirty="0" smtClean="0">
                <a:solidFill>
                  <a:schemeClr val="tx1">
                    <a:lumMod val="75000"/>
                  </a:schemeClr>
                </a:solidFill>
              </a:rPr>
              <a:t>CODE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ko-KR" altLang="en-US" sz="2400" b="1" spc="-150" dirty="0" smtClean="0">
                <a:solidFill>
                  <a:schemeClr val="tx1">
                    <a:lumMod val="75000"/>
                  </a:schemeClr>
                </a:solidFill>
              </a:rPr>
              <a:t>입출금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59419" y="375058"/>
            <a:ext cx="760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 smtClean="0">
                <a:solidFill>
                  <a:schemeClr val="bg1"/>
                </a:solidFill>
              </a:rPr>
              <a:t>6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48" y="3805258"/>
            <a:ext cx="1987468" cy="371888"/>
          </a:xfrm>
          <a:prstGeom prst="rect">
            <a:avLst/>
          </a:prstGeom>
        </p:spPr>
      </p:pic>
      <p:sp>
        <p:nvSpPr>
          <p:cNvPr id="225" name="오른쪽 화살표 224"/>
          <p:cNvSpPr/>
          <p:nvPr/>
        </p:nvSpPr>
        <p:spPr>
          <a:xfrm>
            <a:off x="5123246" y="1565311"/>
            <a:ext cx="1384300" cy="45085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TextBox 226"/>
          <p:cNvSpPr txBox="1"/>
          <p:nvPr/>
        </p:nvSpPr>
        <p:spPr>
          <a:xfrm>
            <a:off x="5123246" y="2016161"/>
            <a:ext cx="12967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</a:t>
            </a:r>
            <a:r>
              <a:rPr lang="ko-KR" altLang="en-US" sz="1000" dirty="0" smtClean="0"/>
              <a:t>을 입력 </a:t>
            </a:r>
            <a:r>
              <a:rPr lang="en-US" altLang="ko-KR" sz="1000" dirty="0" err="1" smtClean="0"/>
              <a:t>and.money</a:t>
            </a:r>
            <a:endParaRPr lang="en-US" altLang="ko-KR" sz="1000" dirty="0" smtClean="0"/>
          </a:p>
          <a:p>
            <a:r>
              <a:rPr lang="en-US" altLang="ko-KR" sz="1000" dirty="0" smtClean="0"/>
              <a:t> </a:t>
            </a:r>
            <a:r>
              <a:rPr lang="ko-KR" altLang="en-US" sz="1000" dirty="0" err="1" smtClean="0"/>
              <a:t>메소드</a:t>
            </a:r>
            <a:r>
              <a:rPr lang="ko-KR" altLang="en-US" sz="1000" dirty="0" smtClean="0"/>
              <a:t> 실행</a:t>
            </a:r>
            <a:endParaRPr lang="en-US" altLang="ko-KR" sz="1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9702013" y="79117"/>
            <a:ext cx="1459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rgbClr val="00B0F0"/>
                </a:solidFill>
              </a:rPr>
              <a:t>계좌번호의 존재유무를 확인해주는 </a:t>
            </a:r>
            <a:r>
              <a:rPr lang="ko-KR" altLang="en-US" sz="800" dirty="0" err="1" smtClean="0">
                <a:solidFill>
                  <a:srgbClr val="00B0F0"/>
                </a:solidFill>
              </a:rPr>
              <a:t>메소드</a:t>
            </a:r>
            <a:r>
              <a:rPr lang="ko-KR" altLang="en-US" sz="800" dirty="0" smtClean="0">
                <a:solidFill>
                  <a:srgbClr val="00B0F0"/>
                </a:solidFill>
              </a:rPr>
              <a:t> </a:t>
            </a:r>
            <a:r>
              <a:rPr lang="en-US" altLang="ko-KR" sz="800" dirty="0" err="1" smtClean="0">
                <a:solidFill>
                  <a:srgbClr val="00B0F0"/>
                </a:solidFill>
              </a:rPr>
              <a:t>seNuber</a:t>
            </a:r>
            <a:r>
              <a:rPr lang="ko-KR" altLang="en-US" sz="800" dirty="0" smtClean="0">
                <a:solidFill>
                  <a:srgbClr val="00B0F0"/>
                </a:solidFill>
              </a:rPr>
              <a:t>호출 값은 출금이므로 </a:t>
            </a:r>
            <a:r>
              <a:rPr lang="en-US" altLang="ko-KR" sz="800" dirty="0" smtClean="0">
                <a:solidFill>
                  <a:srgbClr val="00B0F0"/>
                </a:solidFill>
              </a:rPr>
              <a:t>4</a:t>
            </a:r>
            <a:r>
              <a:rPr lang="ko-KR" altLang="en-US" sz="800" dirty="0" smtClean="0">
                <a:solidFill>
                  <a:srgbClr val="00B0F0"/>
                </a:solidFill>
              </a:rPr>
              <a:t>를 준다</a:t>
            </a:r>
            <a:endParaRPr lang="ko-KR" altLang="en-US" sz="800" dirty="0">
              <a:solidFill>
                <a:srgbClr val="00B0F0"/>
              </a:solidFill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9675626" y="712327"/>
            <a:ext cx="1725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rgbClr val="00B0F0"/>
                </a:solidFill>
              </a:rPr>
              <a:t>비밀번호를 확인하는 </a:t>
            </a:r>
            <a:r>
              <a:rPr lang="ko-KR" altLang="en-US" sz="800" dirty="0" err="1" smtClean="0">
                <a:solidFill>
                  <a:srgbClr val="00B0F0"/>
                </a:solidFill>
              </a:rPr>
              <a:t>메소드</a:t>
            </a:r>
            <a:r>
              <a:rPr lang="ko-KR" altLang="en-US" sz="800" dirty="0" smtClean="0">
                <a:solidFill>
                  <a:srgbClr val="00B0F0"/>
                </a:solidFill>
              </a:rPr>
              <a:t> </a:t>
            </a:r>
            <a:r>
              <a:rPr lang="en-US" altLang="ko-KR" sz="800" dirty="0" err="1" smtClean="0">
                <a:solidFill>
                  <a:srgbClr val="00B0F0"/>
                </a:solidFill>
              </a:rPr>
              <a:t>sePass</a:t>
            </a:r>
            <a:r>
              <a:rPr lang="ko-KR" altLang="en-US" sz="800" dirty="0" smtClean="0">
                <a:solidFill>
                  <a:srgbClr val="00B0F0"/>
                </a:solidFill>
              </a:rPr>
              <a:t>를 호출하여 비밀번호 확인값으로는 위에서 존재를 </a:t>
            </a:r>
            <a:r>
              <a:rPr lang="ko-KR" altLang="en-US" sz="800" dirty="0" err="1" smtClean="0">
                <a:solidFill>
                  <a:srgbClr val="00B0F0"/>
                </a:solidFill>
              </a:rPr>
              <a:t>확인받은</a:t>
            </a:r>
            <a:r>
              <a:rPr lang="ko-KR" altLang="en-US" sz="800" dirty="0" smtClean="0">
                <a:solidFill>
                  <a:srgbClr val="00B0F0"/>
                </a:solidFill>
              </a:rPr>
              <a:t> 계좌번호를 </a:t>
            </a:r>
            <a:r>
              <a:rPr lang="en-US" altLang="ko-KR" sz="800" dirty="0" smtClean="0">
                <a:solidFill>
                  <a:srgbClr val="00B0F0"/>
                </a:solidFill>
              </a:rPr>
              <a:t>String </a:t>
            </a:r>
            <a:r>
              <a:rPr lang="ko-KR" altLang="en-US" sz="800" dirty="0" smtClean="0">
                <a:solidFill>
                  <a:srgbClr val="00B0F0"/>
                </a:solidFill>
              </a:rPr>
              <a:t>타입으로 넘겨줌</a:t>
            </a:r>
            <a:endParaRPr lang="ko-KR" altLang="en-US" sz="800" dirty="0">
              <a:solidFill>
                <a:srgbClr val="00B0F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42421" y="1327785"/>
            <a:ext cx="13839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00B0F0"/>
                </a:solidFill>
              </a:rPr>
              <a:t>출금 금액 오류 검사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05915" y="2377869"/>
            <a:ext cx="15921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00B0F0"/>
                </a:solidFill>
              </a:rPr>
              <a:t>출금 금액과 잔금을 비교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99355" y="1728913"/>
            <a:ext cx="13387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rgbClr val="00B0F0"/>
                </a:solidFill>
              </a:rPr>
              <a:t>잔금을 가져오는 </a:t>
            </a:r>
            <a:r>
              <a:rPr lang="ko-KR" altLang="en-US" sz="800" dirty="0" err="1" smtClean="0">
                <a:solidFill>
                  <a:srgbClr val="00B0F0"/>
                </a:solidFill>
              </a:rPr>
              <a:t>메소드</a:t>
            </a:r>
            <a:endParaRPr lang="ko-KR" altLang="en-US" sz="800" dirty="0">
              <a:solidFill>
                <a:srgbClr val="00B0F0"/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9848251" y="3331252"/>
            <a:ext cx="11366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00B0F0"/>
                </a:solidFill>
              </a:rPr>
              <a:t>출금후잔액표시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9828714" y="4101183"/>
            <a:ext cx="1339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rgbClr val="00B0F0"/>
                </a:solidFill>
              </a:rPr>
              <a:t>계좌 번호 존재유무확인 입금은 코드</a:t>
            </a:r>
            <a:r>
              <a:rPr lang="en-US" altLang="ko-KR" sz="800" dirty="0" smtClean="0">
                <a:solidFill>
                  <a:srgbClr val="00B0F0"/>
                </a:solidFill>
              </a:rPr>
              <a:t>5</a:t>
            </a:r>
            <a:endParaRPr lang="ko-KR" altLang="en-US" sz="800" dirty="0">
              <a:solidFill>
                <a:srgbClr val="00B0F0"/>
              </a:solidFill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10026366" y="5855855"/>
            <a:ext cx="21656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rgbClr val="00B0F0"/>
                </a:solidFill>
              </a:rPr>
              <a:t>입금후잔액표시</a:t>
            </a:r>
            <a:endParaRPr lang="ko-KR" altLang="en-US" sz="800" dirty="0">
              <a:solidFill>
                <a:srgbClr val="00B0F0"/>
              </a:solidFill>
            </a:endParaRPr>
          </a:p>
        </p:txBody>
      </p:sp>
      <p:pic>
        <p:nvPicPr>
          <p:cNvPr id="234" name="그림 2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444" y="859083"/>
            <a:ext cx="3918554" cy="2946175"/>
          </a:xfrm>
          <a:prstGeom prst="rect">
            <a:avLst/>
          </a:prstGeom>
        </p:spPr>
      </p:pic>
      <p:pic>
        <p:nvPicPr>
          <p:cNvPr id="236" name="그림 2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255" y="4439737"/>
            <a:ext cx="3553321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3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3065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 smtClean="0">
                <a:solidFill>
                  <a:schemeClr val="tx1">
                    <a:lumMod val="75000"/>
                  </a:schemeClr>
                </a:solidFill>
              </a:rPr>
              <a:t>JAVA CODE  </a:t>
            </a:r>
            <a:r>
              <a:rPr lang="ko-KR" altLang="en-US" sz="2400" b="1" spc="-150" dirty="0" smtClean="0">
                <a:solidFill>
                  <a:schemeClr val="tx1">
                    <a:lumMod val="75000"/>
                  </a:schemeClr>
                </a:solidFill>
              </a:rPr>
              <a:t>계좌 이체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59420" y="375058"/>
            <a:ext cx="7601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 smtClean="0">
                <a:solidFill>
                  <a:schemeClr val="bg1"/>
                </a:solidFill>
              </a:rPr>
              <a:t>6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48" y="4332947"/>
            <a:ext cx="1987468" cy="37188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48" y="4859773"/>
            <a:ext cx="3743847" cy="199822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4857" y="566194"/>
            <a:ext cx="5682113" cy="588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53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59420" y="375058"/>
            <a:ext cx="760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 smtClean="0">
                <a:solidFill>
                  <a:schemeClr val="bg1"/>
                </a:solidFill>
              </a:rPr>
              <a:t>Part 6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983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 smtClean="0">
                <a:solidFill>
                  <a:schemeClr val="tx1">
                    <a:lumMod val="75000"/>
                  </a:schemeClr>
                </a:solidFill>
              </a:rPr>
              <a:t>JAVA CODE  </a:t>
            </a:r>
            <a:r>
              <a:rPr lang="ko-KR" altLang="en-US" sz="2400" b="1" spc="-150" dirty="0" smtClean="0">
                <a:solidFill>
                  <a:schemeClr val="tx1">
                    <a:lumMod val="75000"/>
                  </a:schemeClr>
                </a:solidFill>
              </a:rPr>
              <a:t>잔액조회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00" y="3777105"/>
            <a:ext cx="1987468" cy="37188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00" y="4268469"/>
            <a:ext cx="3810532" cy="249589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9054" y="1400143"/>
            <a:ext cx="5820186" cy="499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32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76" y="1371474"/>
            <a:ext cx="4515480" cy="4848902"/>
          </a:xfrm>
          <a:prstGeom prst="rect">
            <a:avLst/>
          </a:prstGeom>
        </p:spPr>
      </p:pic>
      <p:sp>
        <p:nvSpPr>
          <p:cNvPr id="3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802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 smtClean="0">
                <a:solidFill>
                  <a:schemeClr val="tx1">
                    <a:lumMod val="75000"/>
                  </a:schemeClr>
                </a:solidFill>
              </a:rPr>
              <a:t>JAVA CODE delete</a:t>
            </a:r>
            <a:r>
              <a:rPr lang="ko-KR" altLang="en-US" sz="2400" b="1" spc="-150" dirty="0" smtClean="0">
                <a:solidFill>
                  <a:schemeClr val="tx1">
                    <a:lumMod val="75000"/>
                  </a:schemeClr>
                </a:solidFill>
              </a:rPr>
              <a:t>문</a:t>
            </a:r>
            <a:endParaRPr lang="en-US" altLang="ko-KR" sz="2400" b="1" spc="-150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59420" y="375058"/>
            <a:ext cx="760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 smtClean="0">
                <a:solidFill>
                  <a:schemeClr val="bg1"/>
                </a:solidFill>
              </a:rPr>
              <a:t>6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586" y="3886425"/>
            <a:ext cx="2591162" cy="233395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586" y="3424037"/>
            <a:ext cx="1987468" cy="3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991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585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 smtClean="0">
                <a:solidFill>
                  <a:schemeClr val="tx1">
                    <a:lumMod val="75000"/>
                  </a:schemeClr>
                </a:solidFill>
              </a:rPr>
              <a:t>JAVA CODE SQL</a:t>
            </a:r>
            <a:r>
              <a:rPr lang="ko-KR" altLang="en-US" sz="2400" b="1" spc="-150" dirty="0" smtClean="0">
                <a:solidFill>
                  <a:schemeClr val="tx1">
                    <a:lumMod val="75000"/>
                  </a:schemeClr>
                </a:solidFill>
              </a:rPr>
              <a:t>문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27358" y="375058"/>
            <a:ext cx="824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ko-KR" altLang="en-US" sz="2000" b="1" spc="-150" dirty="0" smtClean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 smtClean="0">
                <a:solidFill>
                  <a:schemeClr val="bg1"/>
                </a:solidFill>
              </a:rPr>
              <a:t>6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94400" y="951345"/>
            <a:ext cx="55233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Dirver</a:t>
            </a:r>
            <a:r>
              <a:rPr lang="en-US" altLang="ko-KR" sz="1600" dirty="0" smtClean="0"/>
              <a:t>=</a:t>
            </a:r>
            <a:r>
              <a:rPr lang="ko-KR" altLang="en-US" sz="1600" dirty="0" err="1" smtClean="0"/>
              <a:t>연결할수있는</a:t>
            </a:r>
            <a:r>
              <a:rPr lang="ko-KR" altLang="en-US" sz="1600" dirty="0" smtClean="0"/>
              <a:t> 드라이버의 이름과코드저장</a:t>
            </a:r>
            <a:endParaRPr lang="en-US" altLang="ko-KR" sz="1600" dirty="0" smtClean="0"/>
          </a:p>
          <a:p>
            <a:r>
              <a:rPr lang="en-US" altLang="ko-KR" sz="1600" dirty="0" err="1" smtClean="0"/>
              <a:t>url</a:t>
            </a:r>
            <a:r>
              <a:rPr lang="en-US" altLang="ko-KR" sz="1600" dirty="0" smtClean="0"/>
              <a:t>=DB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URL</a:t>
            </a:r>
            <a:r>
              <a:rPr lang="ko-KR" altLang="en-US" sz="1600" dirty="0" smtClean="0"/>
              <a:t>도메인과포트버전을 </a:t>
            </a:r>
            <a:r>
              <a:rPr lang="ko-KR" altLang="en-US" sz="1600" dirty="0" err="1" smtClean="0"/>
              <a:t>입력해주는것</a:t>
            </a:r>
            <a:endParaRPr lang="en-US" altLang="ko-KR" sz="1600" dirty="0" smtClean="0"/>
          </a:p>
          <a:p>
            <a:r>
              <a:rPr lang="en-US" altLang="ko-KR" sz="1600" dirty="0" smtClean="0"/>
              <a:t>USER</a:t>
            </a:r>
            <a:r>
              <a:rPr lang="ko-KR" altLang="en-US" sz="1600" dirty="0" smtClean="0"/>
              <a:t>는 아이디</a:t>
            </a:r>
            <a:endParaRPr lang="en-US" altLang="ko-KR" sz="1600" dirty="0" smtClean="0"/>
          </a:p>
          <a:p>
            <a:r>
              <a:rPr lang="en-US" altLang="ko-KR" sz="1600" dirty="0" smtClean="0"/>
              <a:t>PWD</a:t>
            </a:r>
            <a:r>
              <a:rPr lang="ko-KR" altLang="en-US" sz="1600" dirty="0" smtClean="0"/>
              <a:t>는 비밀번호</a:t>
            </a:r>
            <a:endParaRPr lang="en-US" altLang="ko-KR" sz="1600" dirty="0" smtClean="0"/>
          </a:p>
          <a:p>
            <a:r>
              <a:rPr lang="en-US" altLang="ko-KR" sz="1600" dirty="0" err="1" smtClean="0"/>
              <a:t>Connetion</a:t>
            </a:r>
            <a:r>
              <a:rPr lang="en-US" altLang="ko-KR" sz="1600" dirty="0" smtClean="0"/>
              <a:t> CONN = </a:t>
            </a:r>
            <a:r>
              <a:rPr lang="en-US" altLang="ko-KR" sz="1600" dirty="0" err="1" smtClean="0"/>
              <a:t>db</a:t>
            </a:r>
            <a:r>
              <a:rPr lang="ko-KR" altLang="en-US" sz="1600" dirty="0" smtClean="0"/>
              <a:t>와 연결 할 연결객체생성</a:t>
            </a:r>
            <a:endParaRPr lang="en-US" altLang="ko-KR" sz="1600" dirty="0" smtClean="0"/>
          </a:p>
          <a:p>
            <a:r>
              <a:rPr lang="en-US" altLang="ko-KR" sz="1600" dirty="0" err="1" smtClean="0"/>
              <a:t>Statemenet</a:t>
            </a:r>
            <a:r>
              <a:rPr lang="en-US" altLang="ko-KR" sz="1600" dirty="0" smtClean="0"/>
              <a:t> STMT = </a:t>
            </a:r>
            <a:r>
              <a:rPr lang="ko-KR" altLang="en-US" sz="1600" dirty="0" smtClean="0"/>
              <a:t>연결 객체 를 인스턴스화하여 객체를 보낼 준비 와 </a:t>
            </a:r>
            <a:r>
              <a:rPr lang="en-US" altLang="ko-KR" sz="1600" dirty="0" err="1" smtClean="0"/>
              <a:t>api</a:t>
            </a:r>
            <a:r>
              <a:rPr lang="ko-KR" altLang="en-US" sz="1600" dirty="0" err="1" smtClean="0"/>
              <a:t>를</a:t>
            </a:r>
            <a:r>
              <a:rPr lang="ko-KR" altLang="en-US" sz="1600" dirty="0" smtClean="0"/>
              <a:t> 담당</a:t>
            </a:r>
            <a:endParaRPr lang="en-US" altLang="ko-KR" sz="1600" dirty="0" smtClean="0"/>
          </a:p>
          <a:p>
            <a:r>
              <a:rPr lang="en-US" altLang="ko-KR" sz="1600" dirty="0" err="1" smtClean="0"/>
              <a:t>RseultSet</a:t>
            </a:r>
            <a:r>
              <a:rPr lang="en-US" altLang="ko-KR" sz="1600" dirty="0" smtClean="0"/>
              <a:t> RS =</a:t>
            </a:r>
            <a:r>
              <a:rPr lang="ko-KR" altLang="en-US" sz="1600" dirty="0" err="1" smtClean="0"/>
              <a:t>질의문을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썻을때</a:t>
            </a:r>
            <a:r>
              <a:rPr lang="ko-KR" altLang="en-US" sz="1600" dirty="0" smtClean="0"/>
              <a:t> 그 값에 대한 결과를 받는다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8349673" y="4221018"/>
            <a:ext cx="39162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Class.forname</a:t>
            </a:r>
            <a:r>
              <a:rPr lang="en-US" altLang="ko-KR" sz="1600" dirty="0" smtClean="0"/>
              <a:t>(driver)</a:t>
            </a:r>
            <a:r>
              <a:rPr lang="ko-KR" altLang="en-US" sz="1600" dirty="0" smtClean="0"/>
              <a:t>연결할 드라이버 를 찾는다 </a:t>
            </a:r>
            <a:r>
              <a:rPr lang="en-US" altLang="ko-KR" sz="1600" dirty="0" err="1" smtClean="0"/>
              <a:t>conndrvermanaher.grtconnetion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db</a:t>
            </a:r>
            <a:r>
              <a:rPr lang="ko-KR" altLang="en-US" sz="1600" dirty="0" err="1" smtClean="0"/>
              <a:t>의접속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url</a:t>
            </a:r>
            <a:r>
              <a:rPr lang="ko-KR" altLang="en-US" sz="1600" dirty="0" smtClean="0"/>
              <a:t>과 계정정보를 받고 접속한다</a:t>
            </a:r>
            <a:endParaRPr lang="en-US" altLang="ko-KR" sz="1600" dirty="0" smtClean="0"/>
          </a:p>
          <a:p>
            <a:r>
              <a:rPr lang="en-US" altLang="ko-KR" sz="1600" dirty="0" err="1" smtClean="0"/>
              <a:t>Stmt.excutQuery:Sring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의타입의</a:t>
            </a:r>
            <a:r>
              <a:rPr lang="ko-KR" altLang="en-US" sz="1600" dirty="0" smtClean="0"/>
              <a:t> 문자열을 </a:t>
            </a:r>
            <a:r>
              <a:rPr lang="ko-KR" altLang="en-US" sz="1600" dirty="0" err="1" smtClean="0"/>
              <a:t>쿼리문으로</a:t>
            </a:r>
            <a:r>
              <a:rPr lang="ko-KR" altLang="en-US" sz="1600" dirty="0" smtClean="0"/>
              <a:t> 변화시키고 </a:t>
            </a:r>
            <a:r>
              <a:rPr lang="en-US" altLang="ko-KR" sz="1600" dirty="0" err="1" smtClean="0"/>
              <a:t>db</a:t>
            </a:r>
            <a:r>
              <a:rPr lang="ko-KR" altLang="en-US" sz="1600" dirty="0" err="1" smtClean="0"/>
              <a:t>에입력한다</a:t>
            </a:r>
            <a:endParaRPr lang="en-US" altLang="ko-KR" sz="1600" dirty="0" smtClean="0"/>
          </a:p>
          <a:p>
            <a:r>
              <a:rPr lang="ko-KR" altLang="en-US" sz="1600" dirty="0" smtClean="0"/>
              <a:t>값을  </a:t>
            </a:r>
            <a:r>
              <a:rPr lang="ko-KR" altLang="en-US" sz="1600" dirty="0" err="1" smtClean="0"/>
              <a:t>리턴한다</a:t>
            </a:r>
            <a:endParaRPr lang="ko-KR" altLang="en-US" sz="16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48" y="904396"/>
            <a:ext cx="5261497" cy="339137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37" y="4385300"/>
            <a:ext cx="6779918" cy="240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30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585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 smtClean="0">
                <a:solidFill>
                  <a:schemeClr val="tx1">
                    <a:lumMod val="75000"/>
                  </a:schemeClr>
                </a:solidFill>
              </a:rPr>
              <a:t>JAVA CODE SQL</a:t>
            </a:r>
            <a:r>
              <a:rPr lang="ko-KR" altLang="en-US" sz="2400" b="1" spc="-150" dirty="0" smtClean="0">
                <a:solidFill>
                  <a:schemeClr val="tx1">
                    <a:lumMod val="75000"/>
                  </a:schemeClr>
                </a:solidFill>
              </a:rPr>
              <a:t>문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59419" y="375058"/>
            <a:ext cx="760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 smtClean="0">
                <a:solidFill>
                  <a:schemeClr val="bg1"/>
                </a:solidFill>
              </a:rPr>
              <a:t>6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71292" y="267149"/>
            <a:ext cx="42117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Stmt.executeUpdate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자바의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타입의 문자열을  </a:t>
            </a:r>
            <a:r>
              <a:rPr lang="ko-KR" altLang="en-US" dirty="0" err="1" smtClean="0"/>
              <a:t>쿼리문으로</a:t>
            </a:r>
            <a:r>
              <a:rPr lang="ko-KR" altLang="en-US" dirty="0" smtClean="0"/>
              <a:t> 바꿔서 입력한다 값 </a:t>
            </a:r>
            <a:r>
              <a:rPr lang="en-US" altLang="ko-KR" dirty="0" smtClean="0"/>
              <a:t>update</a:t>
            </a:r>
            <a:r>
              <a:rPr lang="ko-KR" altLang="en-US" dirty="0" smtClean="0"/>
              <a:t>문에는 </a:t>
            </a:r>
            <a:r>
              <a:rPr lang="ko-KR" altLang="en-US" dirty="0" err="1" smtClean="0"/>
              <a:t>리턴값이</a:t>
            </a:r>
            <a:r>
              <a:rPr lang="ko-KR" altLang="en-US" dirty="0" smtClean="0"/>
              <a:t> 없다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462" y="1771060"/>
            <a:ext cx="4731509" cy="405896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964" y="1591358"/>
            <a:ext cx="4761516" cy="423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90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667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 smtClean="0">
                <a:solidFill>
                  <a:schemeClr val="tx1">
                    <a:lumMod val="75000"/>
                  </a:schemeClr>
                </a:solidFill>
              </a:rPr>
              <a:t>JAVA CODE  SQL</a:t>
            </a:r>
            <a:r>
              <a:rPr lang="ko-KR" altLang="en-US" sz="2400" b="1" spc="-150" dirty="0" smtClean="0">
                <a:solidFill>
                  <a:schemeClr val="tx1">
                    <a:lumMod val="75000"/>
                  </a:schemeClr>
                </a:solidFill>
              </a:rPr>
              <a:t>문</a:t>
            </a:r>
            <a:endParaRPr lang="en-US" altLang="ko-KR" sz="2400" b="1" spc="-150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59420" y="375058"/>
            <a:ext cx="760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 smtClean="0">
                <a:solidFill>
                  <a:schemeClr val="bg1"/>
                </a:solidFill>
              </a:rPr>
              <a:t>6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77" y="1202344"/>
            <a:ext cx="7240010" cy="51918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517749" y="2794219"/>
            <a:ext cx="397756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리턴값이있는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executeQuery</a:t>
            </a:r>
            <a:r>
              <a:rPr lang="ko-KR" altLang="en-US" sz="1400" dirty="0" err="1" smtClean="0"/>
              <a:t>문을실행후</a:t>
            </a:r>
            <a:endParaRPr lang="en-US" altLang="ko-KR" sz="1400" dirty="0" smtClean="0"/>
          </a:p>
          <a:p>
            <a:r>
              <a:rPr lang="ko-KR" altLang="en-US" sz="1400" dirty="0" err="1" smtClean="0"/>
              <a:t>그값을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re</a:t>
            </a:r>
            <a:r>
              <a:rPr lang="ko-KR" altLang="en-US" sz="1400" dirty="0" err="1" smtClean="0"/>
              <a:t>에저장한뒤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그값이</a:t>
            </a:r>
            <a:r>
              <a:rPr lang="ko-KR" altLang="en-US" sz="1400" dirty="0" smtClean="0"/>
              <a:t> 여러 개라면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while</a:t>
            </a:r>
            <a:r>
              <a:rPr lang="ko-KR" altLang="en-US" sz="1400" dirty="0" smtClean="0"/>
              <a:t>문을 통해 출력한다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err="1" smtClean="0"/>
              <a:t>rs.get</a:t>
            </a:r>
            <a:r>
              <a:rPr lang="ko-KR" altLang="en-US" sz="1400" dirty="0" smtClean="0"/>
              <a:t>타입</a:t>
            </a:r>
            <a:r>
              <a:rPr lang="en-US" altLang="ko-KR" sz="1400" dirty="0" smtClean="0"/>
              <a:t>(“</a:t>
            </a:r>
            <a:r>
              <a:rPr lang="ko-KR" altLang="en-US" sz="1400" dirty="0" err="1" smtClean="0"/>
              <a:t>컬럼명</a:t>
            </a:r>
            <a:r>
              <a:rPr lang="en-US" altLang="ko-KR" sz="1400" dirty="0" smtClean="0"/>
              <a:t>”)</a:t>
            </a:r>
            <a:r>
              <a:rPr lang="ko-KR" altLang="en-US" sz="1400" dirty="0" err="1" smtClean="0"/>
              <a:t>을통해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원하는컬럼의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 smtClean="0"/>
              <a:t>값을 </a:t>
            </a:r>
            <a:r>
              <a:rPr lang="ko-KR" altLang="en-US" sz="1400" dirty="0" err="1" smtClean="0"/>
              <a:t>얻을수있다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464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62373B2-4EA6-2CDE-D075-EDEFFD2298F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7694" y="2597595"/>
            <a:ext cx="5812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smtClean="0">
                <a:solidFill>
                  <a:schemeClr val="bg1"/>
                </a:solidFill>
              </a:rPr>
              <a:t>감사합니다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A958869-71E3-0225-E243-1E0EE24BAAAC}"/>
              </a:ext>
            </a:extLst>
          </p:cNvPr>
          <p:cNvCxnSpPr>
            <a:cxnSpLocks/>
          </p:cNvCxnSpPr>
          <p:nvPr/>
        </p:nvCxnSpPr>
        <p:spPr>
          <a:xfrm>
            <a:off x="75275" y="2388706"/>
            <a:ext cx="11505184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924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 descr="스프링클스와 같은 작은 줄로 채워진 원">
            <a:extLst>
              <a:ext uri="{FF2B5EF4-FFF2-40B4-BE49-F238E27FC236}">
                <a16:creationId xmlns:a16="http://schemas.microsoft.com/office/drawing/2014/main" id="{41710828-EC73-D543-F944-51324C00C6C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-1185434" y="-664971"/>
            <a:ext cx="3988575" cy="398857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509161-0BC2-8A21-22DE-F9861A891D66}"/>
              </a:ext>
            </a:extLst>
          </p:cNvPr>
          <p:cNvSpPr/>
          <p:nvPr/>
        </p:nvSpPr>
        <p:spPr>
          <a:xfrm>
            <a:off x="363447" y="335362"/>
            <a:ext cx="5732553" cy="5789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9D9AF3-E4EA-F976-6ECD-F94DB6D9E9D3}"/>
              </a:ext>
            </a:extLst>
          </p:cNvPr>
          <p:cNvSpPr txBox="1"/>
          <p:nvPr/>
        </p:nvSpPr>
        <p:spPr>
          <a:xfrm>
            <a:off x="469659" y="385528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</a:rPr>
              <a:t>목차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C8B7FE-64DA-3101-FDC1-7EA9BB5FDAE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1ECB9D-E48D-40AF-F16A-4D3E9CC9D55A}"/>
              </a:ext>
            </a:extLst>
          </p:cNvPr>
          <p:cNvSpPr txBox="1"/>
          <p:nvPr/>
        </p:nvSpPr>
        <p:spPr>
          <a:xfrm>
            <a:off x="1651488" y="1871175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BDA43A-4581-DBE0-FD7B-5C816476A353}"/>
              </a:ext>
            </a:extLst>
          </p:cNvPr>
          <p:cNvSpPr txBox="1"/>
          <p:nvPr/>
        </p:nvSpPr>
        <p:spPr>
          <a:xfrm>
            <a:off x="3194516" y="1871175"/>
            <a:ext cx="1864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smtClean="0"/>
              <a:t>요구사항 명세</a:t>
            </a:r>
            <a:endParaRPr lang="ko-KR" altLang="en-US" sz="2400" spc="-3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7C7678-80F6-3924-C59D-E33E1CB898EE}"/>
              </a:ext>
            </a:extLst>
          </p:cNvPr>
          <p:cNvSpPr txBox="1"/>
          <p:nvPr/>
        </p:nvSpPr>
        <p:spPr>
          <a:xfrm>
            <a:off x="1629847" y="2473926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2B0898-E275-82DD-B9C0-6286BB43A98F}"/>
              </a:ext>
            </a:extLst>
          </p:cNvPr>
          <p:cNvSpPr txBox="1"/>
          <p:nvPr/>
        </p:nvSpPr>
        <p:spPr>
          <a:xfrm>
            <a:off x="2655907" y="2485294"/>
            <a:ext cx="2941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 smtClean="0"/>
              <a:t>유스케이스</a:t>
            </a:r>
            <a:r>
              <a:rPr lang="ko-KR" altLang="en-US" sz="2400" spc="-300" dirty="0" smtClean="0"/>
              <a:t> 다이어그램</a:t>
            </a:r>
            <a:endParaRPr lang="ko-KR" altLang="en-US" sz="2400" spc="-3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5F8CCE-B7ED-E5A8-CFF4-99CC36041BD1}"/>
              </a:ext>
            </a:extLst>
          </p:cNvPr>
          <p:cNvSpPr txBox="1"/>
          <p:nvPr/>
        </p:nvSpPr>
        <p:spPr>
          <a:xfrm>
            <a:off x="1637061" y="4212925"/>
            <a:ext cx="357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5</a:t>
            </a:r>
            <a:endParaRPr lang="ko-KR" altLang="en-US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3EC72C-A8CE-5E15-6859-2C137438EB0E}"/>
              </a:ext>
            </a:extLst>
          </p:cNvPr>
          <p:cNvSpPr txBox="1"/>
          <p:nvPr/>
        </p:nvSpPr>
        <p:spPr>
          <a:xfrm>
            <a:off x="2983721" y="4212925"/>
            <a:ext cx="2286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 smtClean="0"/>
              <a:t>SLQ</a:t>
            </a:r>
            <a:r>
              <a:rPr lang="ko-KR" altLang="en-US" sz="2400" spc="-300" dirty="0" smtClean="0"/>
              <a:t>데이터베이스</a:t>
            </a:r>
            <a:endParaRPr lang="ko-KR" altLang="en-US" sz="2400" spc="-3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576DF1-FC6E-2979-0360-4604751EE636}"/>
              </a:ext>
            </a:extLst>
          </p:cNvPr>
          <p:cNvSpPr txBox="1"/>
          <p:nvPr/>
        </p:nvSpPr>
        <p:spPr>
          <a:xfrm>
            <a:off x="1058842" y="559043"/>
            <a:ext cx="1907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a table of 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9191FE-5D26-A756-7A7E-D88AC49B0C1C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7C7678-80F6-3924-C59D-E33E1CB898EE}"/>
              </a:ext>
            </a:extLst>
          </p:cNvPr>
          <p:cNvSpPr txBox="1"/>
          <p:nvPr/>
        </p:nvSpPr>
        <p:spPr>
          <a:xfrm>
            <a:off x="1637061" y="3020270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 smtClean="0"/>
              <a:t>3</a:t>
            </a:r>
            <a:endParaRPr lang="ko-KR" alt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7C7678-80F6-3924-C59D-E33E1CB898EE}"/>
              </a:ext>
            </a:extLst>
          </p:cNvPr>
          <p:cNvSpPr txBox="1"/>
          <p:nvPr/>
        </p:nvSpPr>
        <p:spPr>
          <a:xfrm>
            <a:off x="1637061" y="3571934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 smtClean="0"/>
              <a:t>4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7C7678-80F6-3924-C59D-E33E1CB898EE}"/>
              </a:ext>
            </a:extLst>
          </p:cNvPr>
          <p:cNvSpPr txBox="1"/>
          <p:nvPr/>
        </p:nvSpPr>
        <p:spPr>
          <a:xfrm>
            <a:off x="1637061" y="4790317"/>
            <a:ext cx="357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6</a:t>
            </a:r>
            <a:endParaRPr lang="ko-KR" altLang="en-US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2B0898-E275-82DD-B9C0-6286BB43A98F}"/>
              </a:ext>
            </a:extLst>
          </p:cNvPr>
          <p:cNvSpPr txBox="1"/>
          <p:nvPr/>
        </p:nvSpPr>
        <p:spPr>
          <a:xfrm>
            <a:off x="2925211" y="3022637"/>
            <a:ext cx="2403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smtClean="0"/>
              <a:t>클래스 다이어그램</a:t>
            </a:r>
            <a:endParaRPr lang="ko-KR" altLang="en-US" sz="2400" spc="-3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2B0898-E275-82DD-B9C0-6286BB43A98F}"/>
              </a:ext>
            </a:extLst>
          </p:cNvPr>
          <p:cNvSpPr txBox="1"/>
          <p:nvPr/>
        </p:nvSpPr>
        <p:spPr>
          <a:xfrm>
            <a:off x="2925211" y="3571933"/>
            <a:ext cx="2403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smtClean="0"/>
              <a:t>시퀀스 다이어그램</a:t>
            </a:r>
            <a:endParaRPr lang="ko-KR" altLang="en-US" sz="2400" spc="-3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3EC72C-A8CE-5E15-6859-2C137438EB0E}"/>
              </a:ext>
            </a:extLst>
          </p:cNvPr>
          <p:cNvSpPr txBox="1"/>
          <p:nvPr/>
        </p:nvSpPr>
        <p:spPr>
          <a:xfrm>
            <a:off x="2748881" y="4790316"/>
            <a:ext cx="2755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 smtClean="0"/>
              <a:t>JAVA CODE </a:t>
            </a:r>
            <a:r>
              <a:rPr lang="ko-KR" altLang="en-US" sz="2400" spc="-300" dirty="0" smtClean="0"/>
              <a:t>주석 설명</a:t>
            </a:r>
            <a:endParaRPr lang="en-US" altLang="ko-KR" sz="2400" spc="-300" dirty="0" smtClean="0"/>
          </a:p>
        </p:txBody>
      </p:sp>
    </p:spTree>
    <p:extLst>
      <p:ext uri="{BB962C8B-B14F-4D97-AF65-F5344CB8AC3E}">
        <p14:creationId xmlns:p14="http://schemas.microsoft.com/office/powerpoint/2010/main" val="346866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smtClean="0">
                <a:solidFill>
                  <a:schemeClr val="tx1">
                    <a:lumMod val="75000"/>
                  </a:schemeClr>
                </a:solidFill>
              </a:rPr>
              <a:t>요구사항명세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66634" y="375058"/>
            <a:ext cx="745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1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48" y="1160830"/>
            <a:ext cx="11824596" cy="462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89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3169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err="1" smtClean="0">
                <a:solidFill>
                  <a:schemeClr val="tx1">
                    <a:lumMod val="75000"/>
                  </a:schemeClr>
                </a:solidFill>
              </a:rPr>
              <a:t>유스케이스</a:t>
            </a:r>
            <a:r>
              <a:rPr lang="ko-KR" altLang="en-US" sz="2400" b="1" spc="-150" dirty="0" smtClean="0">
                <a:solidFill>
                  <a:schemeClr val="tx1">
                    <a:lumMod val="75000"/>
                  </a:schemeClr>
                </a:solidFill>
              </a:rPr>
              <a:t> 다이어그램 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59420" y="375058"/>
            <a:ext cx="760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 smtClean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8EF132F-0A13-877D-41E7-9EE1892E7329}"/>
              </a:ext>
            </a:extLst>
          </p:cNvPr>
          <p:cNvSpPr/>
          <p:nvPr/>
        </p:nvSpPr>
        <p:spPr>
          <a:xfrm>
            <a:off x="928698" y="4241928"/>
            <a:ext cx="2495085" cy="5018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C0982D6-23CD-0909-7492-094CC42E4AEF}"/>
              </a:ext>
            </a:extLst>
          </p:cNvPr>
          <p:cNvSpPr/>
          <p:nvPr/>
        </p:nvSpPr>
        <p:spPr>
          <a:xfrm>
            <a:off x="8822215" y="1784194"/>
            <a:ext cx="2495085" cy="5018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534" y="1527929"/>
            <a:ext cx="6869200" cy="408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2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523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smtClean="0">
                <a:solidFill>
                  <a:schemeClr val="tx1">
                    <a:lumMod val="75000"/>
                  </a:schemeClr>
                </a:solidFill>
              </a:rPr>
              <a:t>클래스 다이어그램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27360" y="375058"/>
            <a:ext cx="824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ko-KR" altLang="en-US" sz="2000" b="1" spc="-150" dirty="0" smtClean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 smtClean="0">
                <a:solidFill>
                  <a:schemeClr val="bg1"/>
                </a:solidFill>
              </a:rPr>
              <a:t>3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534" y="1023153"/>
            <a:ext cx="9544629" cy="52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99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523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smtClean="0">
                <a:solidFill>
                  <a:schemeClr val="tx1">
                    <a:lumMod val="75000"/>
                  </a:schemeClr>
                </a:solidFill>
              </a:rPr>
              <a:t>시퀀스 다이어그램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59419" y="375058"/>
            <a:ext cx="760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 smtClean="0">
                <a:solidFill>
                  <a:schemeClr val="bg1"/>
                </a:solidFill>
              </a:rPr>
              <a:t>4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134" y="868620"/>
            <a:ext cx="5669904" cy="573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66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4230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 smtClean="0">
                <a:solidFill>
                  <a:schemeClr val="tx1">
                    <a:lumMod val="75000"/>
                  </a:schemeClr>
                </a:solidFill>
              </a:rPr>
              <a:t>SQL</a:t>
            </a:r>
            <a:r>
              <a:rPr lang="ko-KR" altLang="en-US" sz="2400" b="1" spc="-150" dirty="0" smtClean="0">
                <a:solidFill>
                  <a:schemeClr val="tx1">
                    <a:lumMod val="75000"/>
                  </a:schemeClr>
                </a:solidFill>
              </a:rPr>
              <a:t>데이터베이스 구조와 </a:t>
            </a:r>
            <a:r>
              <a:rPr lang="en-US" altLang="ko-KR" sz="2400" b="1" spc="-150" dirty="0" smtClean="0">
                <a:solidFill>
                  <a:schemeClr val="tx1">
                    <a:lumMod val="75000"/>
                  </a:schemeClr>
                </a:solidFill>
              </a:rPr>
              <a:t>SQL</a:t>
            </a:r>
            <a:r>
              <a:rPr lang="ko-KR" altLang="en-US" sz="2400" b="1" spc="-150" dirty="0" smtClean="0">
                <a:solidFill>
                  <a:schemeClr val="tx1">
                    <a:lumMod val="75000"/>
                  </a:schemeClr>
                </a:solidFill>
              </a:rPr>
              <a:t>문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27358" y="375058"/>
            <a:ext cx="824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ko-KR" altLang="en-US" sz="2000" b="1" spc="-150" dirty="0" smtClean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 smtClean="0">
                <a:solidFill>
                  <a:schemeClr val="bg1"/>
                </a:solidFill>
              </a:rPr>
              <a:t>5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088" y="1069766"/>
            <a:ext cx="5953956" cy="246083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1886"/>
            <a:ext cx="5112327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27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255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 smtClean="0">
                <a:solidFill>
                  <a:schemeClr val="tx1">
                    <a:lumMod val="75000"/>
                  </a:schemeClr>
                </a:solidFill>
              </a:rPr>
              <a:t>JAVA CODE</a:t>
            </a:r>
            <a:r>
              <a:rPr lang="ko-KR" altLang="en-US" sz="2400" b="1" spc="-150" dirty="0" smtClean="0">
                <a:solidFill>
                  <a:schemeClr val="tx1">
                    <a:lumMod val="75000"/>
                  </a:schemeClr>
                </a:solidFill>
              </a:rPr>
              <a:t>주석</a:t>
            </a:r>
            <a:endParaRPr lang="en-US" altLang="ko-KR" sz="2400" b="1" spc="-150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27359" y="375058"/>
            <a:ext cx="824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ko-KR" altLang="en-US" sz="2000" b="1" spc="-150" dirty="0" smtClean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 smtClean="0">
                <a:solidFill>
                  <a:schemeClr val="bg1"/>
                </a:solidFill>
              </a:rPr>
              <a:t>6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3509499" y="1644650"/>
            <a:ext cx="1384300" cy="45085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599411" y="2010355"/>
            <a:ext cx="1080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메인페이지를 호출한 뒤 실행 </a:t>
            </a:r>
            <a:endParaRPr lang="ko-KR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330350" y="4476675"/>
            <a:ext cx="177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 O N S O L E </a:t>
            </a:r>
            <a:endParaRPr lang="ko-KR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62" y="1191092"/>
            <a:ext cx="3648584" cy="203863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80" y="5145429"/>
            <a:ext cx="3648584" cy="131463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9601" y="575113"/>
            <a:ext cx="5896798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64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753" y="1170672"/>
            <a:ext cx="4839375" cy="4686954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901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 smtClean="0">
                <a:solidFill>
                  <a:schemeClr val="tx1">
                    <a:lumMod val="75000"/>
                  </a:schemeClr>
                </a:solidFill>
              </a:rPr>
              <a:t>JAVA CODE </a:t>
            </a:r>
            <a:r>
              <a:rPr lang="ko-KR" altLang="en-US" sz="2400" b="1" spc="-150" dirty="0" err="1" smtClean="0">
                <a:solidFill>
                  <a:schemeClr val="tx1">
                    <a:lumMod val="75000"/>
                  </a:schemeClr>
                </a:solidFill>
              </a:rPr>
              <a:t>계좌생성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59419" y="375058"/>
            <a:ext cx="760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 smtClean="0">
                <a:solidFill>
                  <a:schemeClr val="bg1"/>
                </a:solidFill>
              </a:rPr>
              <a:t>6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4742134" y="1500656"/>
            <a:ext cx="1384300" cy="45085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225903" y="4204594"/>
            <a:ext cx="1978818" cy="369332"/>
            <a:chOff x="124302" y="4462466"/>
            <a:chExt cx="1978818" cy="369332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24302" y="4544291"/>
              <a:ext cx="1898462" cy="287507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30910" y="4462466"/>
              <a:ext cx="18722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C O N S O L E </a:t>
              </a:r>
              <a:endParaRPr lang="ko-KR" alt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742134" y="1951506"/>
            <a:ext cx="12967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</a:t>
            </a:r>
            <a:r>
              <a:rPr lang="ko-KR" altLang="en-US" sz="1000" dirty="0" smtClean="0"/>
              <a:t>을 입력 </a:t>
            </a:r>
            <a:r>
              <a:rPr lang="en-US" altLang="ko-KR" sz="1000" dirty="0" err="1" smtClean="0"/>
              <a:t>create.NoCreate</a:t>
            </a:r>
            <a:r>
              <a:rPr lang="en-US" altLang="ko-KR" sz="1000" dirty="0" smtClean="0"/>
              <a:t> </a:t>
            </a:r>
            <a:r>
              <a:rPr lang="ko-KR" altLang="en-US" sz="1000" dirty="0" err="1" smtClean="0"/>
              <a:t>메소드</a:t>
            </a:r>
            <a:r>
              <a:rPr lang="ko-KR" altLang="en-US" sz="1000" dirty="0" smtClean="0"/>
              <a:t> 실행</a:t>
            </a:r>
            <a:endParaRPr lang="en-US" altLang="ko-KR" sz="1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697262" y="3008284"/>
            <a:ext cx="21363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00B0F0"/>
                </a:solidFill>
              </a:rPr>
              <a:t>비밀번호확인후 틀리면 반복 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072941" y="4430172"/>
            <a:ext cx="2485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00B0F0"/>
                </a:solidFill>
              </a:rPr>
              <a:t>계좌 랜덤 생성 중복 검사 </a:t>
            </a:r>
            <a:r>
              <a:rPr lang="ko-KR" altLang="en-US" sz="1000" dirty="0" err="1" smtClean="0">
                <a:solidFill>
                  <a:srgbClr val="00B0F0"/>
                </a:solidFill>
              </a:rPr>
              <a:t>를통해</a:t>
            </a:r>
            <a:r>
              <a:rPr lang="ko-KR" altLang="en-US" sz="1000" dirty="0" smtClean="0">
                <a:solidFill>
                  <a:srgbClr val="00B0F0"/>
                </a:solidFill>
              </a:rPr>
              <a:t> 이미 있으면 없는 번호 나올 때까지 반복한다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48" y="1050599"/>
            <a:ext cx="3918554" cy="3196881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910" y="4627417"/>
            <a:ext cx="5055902" cy="215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11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12-1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1160</TotalTime>
  <Words>293</Words>
  <Application>Microsoft Office PowerPoint</Application>
  <PresentationFormat>와이드스크린</PresentationFormat>
  <Paragraphs>77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Pretendard</vt:lpstr>
      <vt:lpstr>Pretendard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503</cp:lastModifiedBy>
  <cp:revision>101</cp:revision>
  <dcterms:created xsi:type="dcterms:W3CDTF">2022-05-10T00:06:31Z</dcterms:created>
  <dcterms:modified xsi:type="dcterms:W3CDTF">2023-05-15T07:07:14Z</dcterms:modified>
</cp:coreProperties>
</file>