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79" r:id="rId4"/>
    <p:sldId id="277" r:id="rId5"/>
    <p:sldId id="276" r:id="rId6"/>
    <p:sldId id="266" r:id="rId7"/>
    <p:sldId id="268" r:id="rId8"/>
    <p:sldId id="271" r:id="rId9"/>
    <p:sldId id="270" r:id="rId10"/>
    <p:sldId id="269" r:id="rId11"/>
    <p:sldId id="273" r:id="rId12"/>
    <p:sldId id="274" r:id="rId13"/>
    <p:sldId id="267" r:id="rId14"/>
    <p:sldId id="275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은행프로그램작성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임 명철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2023.05.12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그림 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71" y="-88701"/>
            <a:ext cx="5499029" cy="68399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JAVA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입출금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3805258"/>
            <a:ext cx="1987468" cy="371888"/>
          </a:xfrm>
          <a:prstGeom prst="rect">
            <a:avLst/>
          </a:prstGeom>
        </p:spPr>
      </p:pic>
      <p:sp>
        <p:nvSpPr>
          <p:cNvPr id="225" name="오른쪽 화살표 224"/>
          <p:cNvSpPr/>
          <p:nvPr/>
        </p:nvSpPr>
        <p:spPr>
          <a:xfrm>
            <a:off x="5123246" y="1565311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123246" y="2016161"/>
            <a:ext cx="1296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 smtClean="0"/>
              <a:t>을 입력 </a:t>
            </a:r>
            <a:r>
              <a:rPr lang="en-US" altLang="ko-KR" sz="1000" dirty="0" err="1" smtClean="0"/>
              <a:t>and.money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실행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02013" y="79117"/>
            <a:ext cx="145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계좌번호의 존재유무를 확인해주는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r>
              <a:rPr lang="ko-KR" altLang="en-US" sz="800" dirty="0" smtClean="0">
                <a:solidFill>
                  <a:srgbClr val="00B0F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B0F0"/>
                </a:solidFill>
              </a:rPr>
              <a:t>seNuber</a:t>
            </a:r>
            <a:r>
              <a:rPr lang="ko-KR" altLang="en-US" sz="800" dirty="0" smtClean="0">
                <a:solidFill>
                  <a:srgbClr val="00B0F0"/>
                </a:solidFill>
              </a:rPr>
              <a:t>호출 값은 출금이므로 </a:t>
            </a:r>
            <a:r>
              <a:rPr lang="en-US" altLang="ko-KR" sz="800" dirty="0" smtClean="0">
                <a:solidFill>
                  <a:srgbClr val="00B0F0"/>
                </a:solidFill>
              </a:rPr>
              <a:t>4</a:t>
            </a:r>
            <a:r>
              <a:rPr lang="ko-KR" altLang="en-US" sz="800" dirty="0" smtClean="0">
                <a:solidFill>
                  <a:srgbClr val="00B0F0"/>
                </a:solidFill>
              </a:rPr>
              <a:t>를 준다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675626" y="712327"/>
            <a:ext cx="1725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비밀번호를 확인하는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r>
              <a:rPr lang="ko-KR" altLang="en-US" sz="800" dirty="0" smtClean="0">
                <a:solidFill>
                  <a:srgbClr val="00B0F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B0F0"/>
                </a:solidFill>
              </a:rPr>
              <a:t>sePass</a:t>
            </a:r>
            <a:r>
              <a:rPr lang="ko-KR" altLang="en-US" sz="800" dirty="0" smtClean="0">
                <a:solidFill>
                  <a:srgbClr val="00B0F0"/>
                </a:solidFill>
              </a:rPr>
              <a:t>를 호출하여 비밀번호 확인값으로는 위에서 존재를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확인받은</a:t>
            </a:r>
            <a:r>
              <a:rPr lang="ko-KR" altLang="en-US" sz="800" dirty="0" smtClean="0">
                <a:solidFill>
                  <a:srgbClr val="00B0F0"/>
                </a:solidFill>
              </a:rPr>
              <a:t> 계좌번호를 </a:t>
            </a:r>
            <a:r>
              <a:rPr lang="en-US" altLang="ko-KR" sz="800" dirty="0" smtClean="0">
                <a:solidFill>
                  <a:srgbClr val="00B0F0"/>
                </a:solidFill>
              </a:rPr>
              <a:t>String </a:t>
            </a:r>
            <a:r>
              <a:rPr lang="ko-KR" altLang="en-US" sz="800" dirty="0" smtClean="0">
                <a:solidFill>
                  <a:srgbClr val="00B0F0"/>
                </a:solidFill>
              </a:rPr>
              <a:t>타입으로 넘겨줌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2421" y="1327785"/>
            <a:ext cx="1383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 금액 오류 검사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05915" y="2377869"/>
            <a:ext cx="159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 금액과 잔금을 비교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9355" y="1728913"/>
            <a:ext cx="133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잔금을 가져오는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848251" y="3331252"/>
            <a:ext cx="113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출금후잔액표시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828714" y="4101183"/>
            <a:ext cx="1339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계좌 번호 존재유무확인 입금은 코드</a:t>
            </a:r>
            <a:r>
              <a:rPr lang="en-US" altLang="ko-KR" sz="800" dirty="0" smtClean="0">
                <a:solidFill>
                  <a:srgbClr val="00B0F0"/>
                </a:solidFill>
              </a:rPr>
              <a:t>5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026366" y="5855855"/>
            <a:ext cx="2165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입금후잔액표시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pic>
        <p:nvPicPr>
          <p:cNvPr id="234" name="그림 2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44" y="859083"/>
            <a:ext cx="3918554" cy="2946175"/>
          </a:xfrm>
          <a:prstGeom prst="rect">
            <a:avLst/>
          </a:prstGeom>
        </p:spPr>
      </p:pic>
      <p:pic>
        <p:nvPicPr>
          <p:cNvPr id="236" name="그림 2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55" y="4439737"/>
            <a:ext cx="355332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계좌 이체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4332947"/>
            <a:ext cx="1987468" cy="3718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" y="4859773"/>
            <a:ext cx="3743847" cy="19982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57" y="566194"/>
            <a:ext cx="5682113" cy="58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</a:rPr>
              <a:t>Part 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잔액조회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0" y="3777105"/>
            <a:ext cx="1987468" cy="3718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0" y="4268469"/>
            <a:ext cx="3810532" cy="24958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054" y="1400143"/>
            <a:ext cx="5820186" cy="49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자바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입력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8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400" y="951345"/>
            <a:ext cx="5523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Dirver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연결할수있는</a:t>
            </a:r>
            <a:r>
              <a:rPr lang="ko-KR" altLang="en-US" sz="1600" dirty="0" smtClean="0"/>
              <a:t> 드라이버의 이름과코드저장</a:t>
            </a:r>
            <a:endParaRPr lang="en-US" altLang="ko-KR" sz="1600" dirty="0" smtClean="0"/>
          </a:p>
          <a:p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=DB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도메인과포트버전을 </a:t>
            </a:r>
            <a:r>
              <a:rPr lang="ko-KR" altLang="en-US" sz="1600" dirty="0" err="1" smtClean="0"/>
              <a:t>입력해주는것</a:t>
            </a:r>
            <a:endParaRPr lang="en-US" altLang="ko-KR" sz="1600" dirty="0" smtClean="0"/>
          </a:p>
          <a:p>
            <a:r>
              <a:rPr lang="en-US" altLang="ko-KR" sz="1600" dirty="0" smtClean="0"/>
              <a:t>USER</a:t>
            </a:r>
            <a:r>
              <a:rPr lang="ko-KR" altLang="en-US" sz="1600" dirty="0" smtClean="0"/>
              <a:t>는 아이디</a:t>
            </a:r>
            <a:endParaRPr lang="en-US" altLang="ko-KR" sz="1600" dirty="0" smtClean="0"/>
          </a:p>
          <a:p>
            <a:r>
              <a:rPr lang="en-US" altLang="ko-KR" sz="1600" dirty="0" smtClean="0"/>
              <a:t>PWD</a:t>
            </a:r>
            <a:r>
              <a:rPr lang="ko-KR" altLang="en-US" sz="1600" dirty="0" smtClean="0"/>
              <a:t>는 비밀번호</a:t>
            </a:r>
            <a:endParaRPr lang="en-US" altLang="ko-KR" sz="1600" dirty="0" smtClean="0"/>
          </a:p>
          <a:p>
            <a:r>
              <a:rPr lang="en-US" altLang="ko-KR" sz="1600" dirty="0" smtClean="0"/>
              <a:t>CONNETION CONN = 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와 연결 할 연결객체생성</a:t>
            </a:r>
            <a:endParaRPr lang="en-US" altLang="ko-KR" sz="1600" dirty="0" smtClean="0"/>
          </a:p>
          <a:p>
            <a:r>
              <a:rPr lang="en-US" altLang="ko-KR" sz="1600" dirty="0" smtClean="0"/>
              <a:t>STATEMNET STMT = </a:t>
            </a:r>
            <a:r>
              <a:rPr lang="ko-KR" altLang="en-US" sz="1600" dirty="0" smtClean="0"/>
              <a:t>연결 객체 를 인스턴스화하여 객체를 보낼 준비 와 </a:t>
            </a:r>
            <a:r>
              <a:rPr lang="en-US" altLang="ko-KR" sz="1600" dirty="0" err="1" smtClean="0"/>
              <a:t>api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담당</a:t>
            </a:r>
            <a:endParaRPr lang="en-US" altLang="ko-KR" sz="1600" dirty="0" smtClean="0"/>
          </a:p>
          <a:p>
            <a:r>
              <a:rPr lang="en-US" altLang="ko-KR" sz="1600" dirty="0" smtClean="0"/>
              <a:t>RESULTSET RS =</a:t>
            </a:r>
            <a:r>
              <a:rPr lang="ko-KR" altLang="en-US" sz="1600" dirty="0" err="1" smtClean="0"/>
              <a:t>질의문을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썻을때</a:t>
            </a:r>
            <a:r>
              <a:rPr lang="ko-KR" altLang="en-US" sz="1600" dirty="0" smtClean="0"/>
              <a:t> 그 값에 대한 결과를 받는다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9673" y="4221018"/>
            <a:ext cx="3916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Class.forname</a:t>
            </a:r>
            <a:r>
              <a:rPr lang="en-US" altLang="ko-KR" sz="1600" dirty="0" smtClean="0"/>
              <a:t>(driver)</a:t>
            </a:r>
            <a:r>
              <a:rPr lang="ko-KR" altLang="en-US" sz="1600" dirty="0" smtClean="0"/>
              <a:t>연결할 드라이버 를 찾는다 </a:t>
            </a:r>
            <a:r>
              <a:rPr lang="en-US" altLang="ko-KR" sz="1600" dirty="0" err="1" smtClean="0"/>
              <a:t>conndrvermanaher.grtconnetion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db</a:t>
            </a:r>
            <a:r>
              <a:rPr lang="ko-KR" altLang="en-US" sz="1600" dirty="0" err="1" smtClean="0"/>
              <a:t>의접속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과 계정정보를 받고 접속한다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Stmt.excutQuery:Sring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의타입의</a:t>
            </a:r>
            <a:r>
              <a:rPr lang="ko-KR" altLang="en-US" sz="1600" dirty="0" smtClean="0"/>
              <a:t> 문자열을 </a:t>
            </a:r>
            <a:r>
              <a:rPr lang="ko-KR" altLang="en-US" sz="1600" dirty="0" err="1" smtClean="0"/>
              <a:t>쿼리문으로</a:t>
            </a:r>
            <a:r>
              <a:rPr lang="ko-KR" altLang="en-US" sz="1600" dirty="0" smtClean="0"/>
              <a:t> 변화시키고 </a:t>
            </a:r>
            <a:r>
              <a:rPr lang="en-US" altLang="ko-KR" sz="1600" dirty="0" err="1" smtClean="0"/>
              <a:t>db</a:t>
            </a:r>
            <a:r>
              <a:rPr lang="ko-KR" altLang="en-US" sz="1600" dirty="0" err="1" smtClean="0"/>
              <a:t>에입력한다</a:t>
            </a:r>
            <a:endParaRPr lang="en-US" altLang="ko-KR" sz="1600" dirty="0" smtClean="0"/>
          </a:p>
          <a:p>
            <a:r>
              <a:rPr lang="ko-KR" altLang="en-US" sz="1600" dirty="0" smtClean="0"/>
              <a:t>값을  </a:t>
            </a:r>
            <a:r>
              <a:rPr lang="ko-KR" altLang="en-US" sz="1600" dirty="0" err="1" smtClean="0"/>
              <a:t>리턴한다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904396"/>
            <a:ext cx="5261497" cy="33913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7" y="4385300"/>
            <a:ext cx="6779918" cy="24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자바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입력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2292" y="2567709"/>
            <a:ext cx="421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Stmt.executeUpdate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타입의 문자열을  </a:t>
            </a:r>
            <a:r>
              <a:rPr lang="ko-KR" altLang="en-US" dirty="0" err="1" smtClean="0"/>
              <a:t>쿼리문으로바꿔서</a:t>
            </a:r>
            <a:r>
              <a:rPr lang="ko-KR" altLang="en-US" dirty="0" smtClean="0"/>
              <a:t> 입력한다 값 </a:t>
            </a:r>
            <a:r>
              <a:rPr lang="ko-KR" altLang="en-US" dirty="0" err="1" smtClean="0"/>
              <a:t>리턴이없다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9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8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0" y="1248711"/>
            <a:ext cx="724001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85434" y="-664971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51488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3194516" y="1871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요구사항 명세</a:t>
            </a:r>
            <a:endParaRPr lang="ko-KR" altLang="en-US" sz="2400" spc="-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29847" y="247392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655907" y="248529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/>
              <a:t>유스케이스</a:t>
            </a:r>
            <a:r>
              <a:rPr lang="ko-KR" altLang="en-US" sz="2400" spc="-300" dirty="0" smtClean="0"/>
              <a:t> 다이어그램</a:t>
            </a:r>
            <a:endParaRPr lang="ko-KR" altLang="en-US" sz="24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37061" y="4212925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983721" y="4212925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/>
              <a:t>SLQ</a:t>
            </a:r>
            <a:r>
              <a:rPr lang="ko-KR" altLang="en-US" sz="2400" spc="-300" dirty="0" smtClean="0"/>
              <a:t>데이터베이스</a:t>
            </a:r>
            <a:endParaRPr lang="ko-KR" altLang="en-US" sz="24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302027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3571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/>
              <a:t>4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4790317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925211" y="3022637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클래스 다이어그램</a:t>
            </a:r>
            <a:endParaRPr lang="ko-KR" altLang="en-US" sz="2400" spc="-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925211" y="3571933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시퀀스</a:t>
            </a:r>
            <a:r>
              <a:rPr lang="ko-KR" altLang="en-US" sz="2400" spc="-300" dirty="0" smtClean="0"/>
              <a:t> 다이어그램</a:t>
            </a:r>
            <a:endParaRPr lang="ko-KR" altLang="en-US" sz="2400" spc="-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48881" y="479031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/>
              <a:t>JAVA CODE </a:t>
            </a:r>
            <a:r>
              <a:rPr lang="ko-KR" altLang="en-US" sz="2400" spc="-300" dirty="0" smtClean="0"/>
              <a:t>주석 설명</a:t>
            </a:r>
            <a:endParaRPr lang="en-US" altLang="ko-KR" sz="2400" spc="-300" dirty="0" smtClean="0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요구사항명세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1160830"/>
            <a:ext cx="11824596" cy="46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유스케이스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다이어그램 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0982D6-23CD-0909-7492-094CC42E4AEF}"/>
              </a:ext>
            </a:extLst>
          </p:cNvPr>
          <p:cNvSpPr/>
          <p:nvPr/>
        </p:nvSpPr>
        <p:spPr>
          <a:xfrm>
            <a:off x="8822215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97" y="996801"/>
            <a:ext cx="8255198" cy="55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클래스 다이어그램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60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1363132"/>
            <a:ext cx="10676467" cy="47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시퀀스 다이어그램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9" y="1257384"/>
            <a:ext cx="9940625" cy="51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데이터베이스 구조와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8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5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1069766"/>
            <a:ext cx="4581996" cy="46113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88" y="1069766"/>
            <a:ext cx="5953956" cy="24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주석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9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509499" y="1644650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9411" y="2010355"/>
            <a:ext cx="108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메인페이지를 호출한 뒤 실행 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0350" y="4476675"/>
            <a:ext cx="17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O N S O L E 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" y="1191092"/>
            <a:ext cx="3648584" cy="203863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0" y="5145429"/>
            <a:ext cx="3648584" cy="13146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01" y="575113"/>
            <a:ext cx="589679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53" y="1170672"/>
            <a:ext cx="4839375" cy="468695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계좌생성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742134" y="1500656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5903" y="4204594"/>
            <a:ext cx="1978818" cy="369332"/>
            <a:chOff x="124302" y="4462466"/>
            <a:chExt cx="1978818" cy="36933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24302" y="4544291"/>
              <a:ext cx="1898462" cy="28750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910" y="4462466"/>
              <a:ext cx="187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 O N S O L E </a:t>
              </a:r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42134" y="1951506"/>
            <a:ext cx="1296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을 입력 </a:t>
            </a:r>
            <a:r>
              <a:rPr lang="en-US" altLang="ko-KR" sz="1000" dirty="0" err="1" smtClean="0"/>
              <a:t>create.NoCreate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실행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97262" y="3008284"/>
            <a:ext cx="2136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비밀번호확인후 틀리면 반복 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2941" y="4430172"/>
            <a:ext cx="248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계좌 랜덤 생성 중복 검사 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를통해</a:t>
            </a:r>
            <a:r>
              <a:rPr lang="ko-KR" altLang="en-US" sz="1000" dirty="0" smtClean="0">
                <a:solidFill>
                  <a:srgbClr val="00B0F0"/>
                </a:solidFill>
              </a:rPr>
              <a:t> 이미 있으면 없는 번호 나올 때까지 반복한다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" y="1050599"/>
            <a:ext cx="3918554" cy="319688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10" y="4627417"/>
            <a:ext cx="5055902" cy="2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270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503</cp:lastModifiedBy>
  <cp:revision>88</cp:revision>
  <dcterms:created xsi:type="dcterms:W3CDTF">2022-05-10T00:06:31Z</dcterms:created>
  <dcterms:modified xsi:type="dcterms:W3CDTF">2023-05-12T09:28:36Z</dcterms:modified>
</cp:coreProperties>
</file>