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1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7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5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1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0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8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2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0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1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9722-6309-4D4D-9022-DAFDCA84E54C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9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9722-6309-4D4D-9022-DAFDCA84E54C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069CE-4BAD-48CE-9305-9EF8A2FBD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2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142196" y="4345650"/>
            <a:ext cx="387928" cy="2309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70879" y="6054679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56717" y="5689661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global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7310586" y="6188241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8982369" y="6188241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Elipse 18"/>
          <p:cNvSpPr/>
          <p:nvPr/>
        </p:nvSpPr>
        <p:spPr>
          <a:xfrm>
            <a:off x="9259459" y="6368349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14878" y="6308314"/>
            <a:ext cx="748144" cy="106159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0063022" y="6109732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r>
              <a:rPr lang="es-ES" dirty="0" smtClean="0"/>
              <a:t>(n)</a:t>
            </a:r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818262" y="13020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Traza del programa</a:t>
            </a:r>
            <a:endParaRPr lang="en-US" sz="2800" dirty="0"/>
          </a:p>
        </p:txBody>
      </p:sp>
      <p:sp>
        <p:nvSpPr>
          <p:cNvPr id="33" name="Flecha derecha 32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a ejecutar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6" y="2609706"/>
            <a:ext cx="5762625" cy="3171825"/>
          </a:xfrm>
          <a:prstGeom prst="rect">
            <a:avLst/>
          </a:prstGeom>
        </p:spPr>
      </p:pic>
      <p:sp>
        <p:nvSpPr>
          <p:cNvPr id="16" name="Flecha derecha 15"/>
          <p:cNvSpPr/>
          <p:nvPr/>
        </p:nvSpPr>
        <p:spPr>
          <a:xfrm>
            <a:off x="147992" y="5315284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echa derecha 21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pendiente de evaluar</a:t>
            </a:r>
            <a:endParaRPr lang="en-US" dirty="0"/>
          </a:p>
        </p:txBody>
      </p:sp>
      <p:sp>
        <p:nvSpPr>
          <p:cNvPr id="25" name="Rectángulo 24"/>
          <p:cNvSpPr/>
          <p:nvPr/>
        </p:nvSpPr>
        <p:spPr>
          <a:xfrm>
            <a:off x="7138555" y="4913986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/>
          <p:cNvSpPr txBox="1"/>
          <p:nvPr/>
        </p:nvSpPr>
        <p:spPr>
          <a:xfrm>
            <a:off x="7024393" y="4548968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primera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28" name="Rectángulo 27"/>
          <p:cNvSpPr/>
          <p:nvPr/>
        </p:nvSpPr>
        <p:spPr>
          <a:xfrm>
            <a:off x="7278262" y="5047548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29" name="Rectángulo 28"/>
          <p:cNvSpPr/>
          <p:nvPr/>
        </p:nvSpPr>
        <p:spPr>
          <a:xfrm>
            <a:off x="8950045" y="5047548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9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138969" y="4326987"/>
            <a:ext cx="387928" cy="2309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70879" y="5860714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56717" y="5495696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global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7310586" y="5994276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8982369" y="5994276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Elipse 18"/>
          <p:cNvSpPr/>
          <p:nvPr/>
        </p:nvSpPr>
        <p:spPr>
          <a:xfrm>
            <a:off x="9259459" y="6174384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14878" y="6114349"/>
            <a:ext cx="748144" cy="106159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0063022" y="5915767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r>
              <a:rPr lang="es-ES" dirty="0" smtClean="0"/>
              <a:t>(n)</a:t>
            </a:r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818262" y="13020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Traza del programa</a:t>
            </a:r>
            <a:endParaRPr lang="en-US" sz="2800" dirty="0"/>
          </a:p>
        </p:txBody>
      </p:sp>
      <p:sp>
        <p:nvSpPr>
          <p:cNvPr id="33" name="Flecha derecha 32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a ejecutar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6" y="2609706"/>
            <a:ext cx="5762625" cy="3171825"/>
          </a:xfrm>
          <a:prstGeom prst="rect">
            <a:avLst/>
          </a:prstGeom>
        </p:spPr>
      </p:pic>
      <p:sp>
        <p:nvSpPr>
          <p:cNvPr id="16" name="Flecha derecha 15"/>
          <p:cNvSpPr/>
          <p:nvPr/>
        </p:nvSpPr>
        <p:spPr>
          <a:xfrm>
            <a:off x="147992" y="5315284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echa derecha 21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pendiente de evaluar</a:t>
            </a:r>
            <a:endParaRPr lang="en-US" dirty="0"/>
          </a:p>
        </p:txBody>
      </p:sp>
      <p:sp>
        <p:nvSpPr>
          <p:cNvPr id="25" name="Rectángulo 24"/>
          <p:cNvSpPr/>
          <p:nvPr/>
        </p:nvSpPr>
        <p:spPr>
          <a:xfrm>
            <a:off x="7138555" y="4720021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/>
          <p:cNvSpPr txBox="1"/>
          <p:nvPr/>
        </p:nvSpPr>
        <p:spPr>
          <a:xfrm>
            <a:off x="7024393" y="4355003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primera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28" name="Rectángulo 27"/>
          <p:cNvSpPr/>
          <p:nvPr/>
        </p:nvSpPr>
        <p:spPr>
          <a:xfrm>
            <a:off x="7278262" y="485358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29" name="Rectángulo 28"/>
          <p:cNvSpPr/>
          <p:nvPr/>
        </p:nvSpPr>
        <p:spPr>
          <a:xfrm>
            <a:off x="8950045" y="485358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n-US" dirty="0"/>
          </a:p>
        </p:txBody>
      </p:sp>
      <p:sp>
        <p:nvSpPr>
          <p:cNvPr id="21" name="Flecha derecha 20"/>
          <p:cNvSpPr/>
          <p:nvPr/>
        </p:nvSpPr>
        <p:spPr>
          <a:xfrm>
            <a:off x="155085" y="4405623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7124703" y="3579327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adroTexto 30"/>
          <p:cNvSpPr txBox="1"/>
          <p:nvPr/>
        </p:nvSpPr>
        <p:spPr>
          <a:xfrm>
            <a:off x="7010541" y="3214309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segunda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35" name="Rectángulo 34"/>
          <p:cNvSpPr/>
          <p:nvPr/>
        </p:nvSpPr>
        <p:spPr>
          <a:xfrm>
            <a:off x="7264410" y="3712889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36" name="Rectángulo 35"/>
          <p:cNvSpPr/>
          <p:nvPr/>
        </p:nvSpPr>
        <p:spPr>
          <a:xfrm>
            <a:off x="8936193" y="3712889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2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138969" y="4326987"/>
            <a:ext cx="387928" cy="23090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70879" y="5860714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56717" y="5495696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global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7310586" y="5994276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8982369" y="5994276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Elipse 18"/>
          <p:cNvSpPr/>
          <p:nvPr/>
        </p:nvSpPr>
        <p:spPr>
          <a:xfrm>
            <a:off x="9259459" y="6174384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14878" y="6114349"/>
            <a:ext cx="748144" cy="106159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0063022" y="5915767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r>
              <a:rPr lang="es-ES" dirty="0" smtClean="0"/>
              <a:t>(n)</a:t>
            </a:r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818262" y="13020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Traza del programa</a:t>
            </a:r>
            <a:endParaRPr lang="en-US" sz="2800" dirty="0"/>
          </a:p>
        </p:txBody>
      </p:sp>
      <p:sp>
        <p:nvSpPr>
          <p:cNvPr id="33" name="Flecha derecha 32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a ejecutar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6" y="2609706"/>
            <a:ext cx="5762625" cy="3171825"/>
          </a:xfrm>
          <a:prstGeom prst="rect">
            <a:avLst/>
          </a:prstGeom>
        </p:spPr>
      </p:pic>
      <p:sp>
        <p:nvSpPr>
          <p:cNvPr id="16" name="Flecha derecha 15"/>
          <p:cNvSpPr/>
          <p:nvPr/>
        </p:nvSpPr>
        <p:spPr>
          <a:xfrm>
            <a:off x="147992" y="5315284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echa derecha 21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pendiente de evaluar</a:t>
            </a:r>
            <a:endParaRPr lang="en-US" dirty="0"/>
          </a:p>
        </p:txBody>
      </p:sp>
      <p:sp>
        <p:nvSpPr>
          <p:cNvPr id="25" name="Rectángulo 24"/>
          <p:cNvSpPr/>
          <p:nvPr/>
        </p:nvSpPr>
        <p:spPr>
          <a:xfrm>
            <a:off x="7138555" y="4720021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/>
          <p:cNvSpPr txBox="1"/>
          <p:nvPr/>
        </p:nvSpPr>
        <p:spPr>
          <a:xfrm>
            <a:off x="7024393" y="4355003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primera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28" name="Rectángulo 27"/>
          <p:cNvSpPr/>
          <p:nvPr/>
        </p:nvSpPr>
        <p:spPr>
          <a:xfrm>
            <a:off x="7278262" y="485358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29" name="Rectángulo 28"/>
          <p:cNvSpPr/>
          <p:nvPr/>
        </p:nvSpPr>
        <p:spPr>
          <a:xfrm>
            <a:off x="8950045" y="485358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n-US" dirty="0"/>
          </a:p>
        </p:txBody>
      </p:sp>
      <p:sp>
        <p:nvSpPr>
          <p:cNvPr id="21" name="Flecha derecha 20"/>
          <p:cNvSpPr/>
          <p:nvPr/>
        </p:nvSpPr>
        <p:spPr>
          <a:xfrm>
            <a:off x="155085" y="4405623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7124703" y="3579327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adroTexto 30"/>
          <p:cNvSpPr txBox="1"/>
          <p:nvPr/>
        </p:nvSpPr>
        <p:spPr>
          <a:xfrm>
            <a:off x="7010541" y="3214309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segunda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35" name="Rectángulo 34"/>
          <p:cNvSpPr/>
          <p:nvPr/>
        </p:nvSpPr>
        <p:spPr>
          <a:xfrm>
            <a:off x="7264410" y="3712889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36" name="Rectángulo 35"/>
          <p:cNvSpPr/>
          <p:nvPr/>
        </p:nvSpPr>
        <p:spPr>
          <a:xfrm>
            <a:off x="8936193" y="3712889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n-US" dirty="0"/>
          </a:p>
        </p:txBody>
      </p:sp>
      <p:sp>
        <p:nvSpPr>
          <p:cNvPr id="37" name="Rectángulo 36"/>
          <p:cNvSpPr/>
          <p:nvPr/>
        </p:nvSpPr>
        <p:spPr>
          <a:xfrm>
            <a:off x="7129323" y="2503289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adroTexto 37"/>
          <p:cNvSpPr txBox="1"/>
          <p:nvPr/>
        </p:nvSpPr>
        <p:spPr>
          <a:xfrm>
            <a:off x="7015161" y="2138271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tercera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39" name="Rectángulo 38"/>
          <p:cNvSpPr/>
          <p:nvPr/>
        </p:nvSpPr>
        <p:spPr>
          <a:xfrm>
            <a:off x="7269030" y="2636851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40" name="Rectángulo 39"/>
          <p:cNvSpPr/>
          <p:nvPr/>
        </p:nvSpPr>
        <p:spPr>
          <a:xfrm>
            <a:off x="8940813" y="2636851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0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206672" y="3624907"/>
            <a:ext cx="387928" cy="230909"/>
          </a:xfrm>
          <a:prstGeom prst="rightArrow">
            <a:avLst>
              <a:gd name="adj1" fmla="val 50000"/>
              <a:gd name="adj2" fmla="val 38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70879" y="5860714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56717" y="5495696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global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7310586" y="5994276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8982369" y="5994276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Elipse 18"/>
          <p:cNvSpPr/>
          <p:nvPr/>
        </p:nvSpPr>
        <p:spPr>
          <a:xfrm>
            <a:off x="9259459" y="6174384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14878" y="6114349"/>
            <a:ext cx="748144" cy="106159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0063022" y="5915767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r>
              <a:rPr lang="es-ES" dirty="0" smtClean="0"/>
              <a:t>(n)</a:t>
            </a:r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818262" y="13020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Traza del programa</a:t>
            </a:r>
            <a:endParaRPr lang="en-US" sz="2800" dirty="0"/>
          </a:p>
        </p:txBody>
      </p:sp>
      <p:sp>
        <p:nvSpPr>
          <p:cNvPr id="33" name="Flecha derecha 32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a ejecutar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6" y="2609706"/>
            <a:ext cx="5762625" cy="3171825"/>
          </a:xfrm>
          <a:prstGeom prst="rect">
            <a:avLst/>
          </a:prstGeom>
        </p:spPr>
      </p:pic>
      <p:sp>
        <p:nvSpPr>
          <p:cNvPr id="16" name="Flecha derecha 15"/>
          <p:cNvSpPr/>
          <p:nvPr/>
        </p:nvSpPr>
        <p:spPr>
          <a:xfrm>
            <a:off x="147992" y="5315284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echa derecha 21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pendiente de evaluar</a:t>
            </a:r>
            <a:endParaRPr lang="en-US" dirty="0"/>
          </a:p>
        </p:txBody>
      </p:sp>
      <p:sp>
        <p:nvSpPr>
          <p:cNvPr id="25" name="Rectángulo 24"/>
          <p:cNvSpPr/>
          <p:nvPr/>
        </p:nvSpPr>
        <p:spPr>
          <a:xfrm>
            <a:off x="7138555" y="4720021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/>
          <p:cNvSpPr txBox="1"/>
          <p:nvPr/>
        </p:nvSpPr>
        <p:spPr>
          <a:xfrm>
            <a:off x="7024393" y="4355003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primera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28" name="Rectángulo 27"/>
          <p:cNvSpPr/>
          <p:nvPr/>
        </p:nvSpPr>
        <p:spPr>
          <a:xfrm>
            <a:off x="7278262" y="485358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29" name="Rectángulo 28"/>
          <p:cNvSpPr/>
          <p:nvPr/>
        </p:nvSpPr>
        <p:spPr>
          <a:xfrm>
            <a:off x="8950045" y="485358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n-US" dirty="0"/>
          </a:p>
        </p:txBody>
      </p:sp>
      <p:sp>
        <p:nvSpPr>
          <p:cNvPr id="21" name="Flecha derecha 20"/>
          <p:cNvSpPr/>
          <p:nvPr/>
        </p:nvSpPr>
        <p:spPr>
          <a:xfrm>
            <a:off x="155085" y="4405623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7124703" y="3579327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adroTexto 30"/>
          <p:cNvSpPr txBox="1"/>
          <p:nvPr/>
        </p:nvSpPr>
        <p:spPr>
          <a:xfrm>
            <a:off x="7010541" y="3214309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segunda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35" name="Rectángulo 34"/>
          <p:cNvSpPr/>
          <p:nvPr/>
        </p:nvSpPr>
        <p:spPr>
          <a:xfrm>
            <a:off x="7264410" y="3712889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36" name="Rectángulo 35"/>
          <p:cNvSpPr/>
          <p:nvPr/>
        </p:nvSpPr>
        <p:spPr>
          <a:xfrm>
            <a:off x="8936193" y="3712889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n-US" dirty="0"/>
          </a:p>
        </p:txBody>
      </p:sp>
      <p:sp>
        <p:nvSpPr>
          <p:cNvPr id="37" name="Rectángulo 36"/>
          <p:cNvSpPr/>
          <p:nvPr/>
        </p:nvSpPr>
        <p:spPr>
          <a:xfrm>
            <a:off x="7129323" y="2503289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adroTexto 37"/>
          <p:cNvSpPr txBox="1"/>
          <p:nvPr/>
        </p:nvSpPr>
        <p:spPr>
          <a:xfrm>
            <a:off x="7015161" y="2138271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tercera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39" name="Rectángulo 38"/>
          <p:cNvSpPr/>
          <p:nvPr/>
        </p:nvSpPr>
        <p:spPr>
          <a:xfrm>
            <a:off x="7269030" y="2636851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40" name="Rectángulo 39"/>
          <p:cNvSpPr/>
          <p:nvPr/>
        </p:nvSpPr>
        <p:spPr>
          <a:xfrm>
            <a:off x="8940813" y="2636851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n-US" dirty="0"/>
          </a:p>
        </p:txBody>
      </p:sp>
      <p:sp>
        <p:nvSpPr>
          <p:cNvPr id="41" name="Rectángulo 40"/>
          <p:cNvSpPr/>
          <p:nvPr/>
        </p:nvSpPr>
        <p:spPr>
          <a:xfrm>
            <a:off x="7124703" y="1339437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7010541" y="974419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cuarta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43" name="Rectángulo 42"/>
          <p:cNvSpPr/>
          <p:nvPr/>
        </p:nvSpPr>
        <p:spPr>
          <a:xfrm>
            <a:off x="7264410" y="1472999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44" name="Rectángulo 43"/>
          <p:cNvSpPr/>
          <p:nvPr/>
        </p:nvSpPr>
        <p:spPr>
          <a:xfrm>
            <a:off x="8936193" y="1472999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</a:t>
            </a:r>
            <a:endParaRPr lang="en-US" dirty="0"/>
          </a:p>
        </p:txBody>
      </p:sp>
      <p:sp>
        <p:nvSpPr>
          <p:cNvPr id="45" name="Rectángulo 44"/>
          <p:cNvSpPr/>
          <p:nvPr/>
        </p:nvSpPr>
        <p:spPr>
          <a:xfrm>
            <a:off x="9957968" y="1482490"/>
            <a:ext cx="1870356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Valor de retorno</a:t>
            </a:r>
            <a:endParaRPr lang="en-US" b="1" dirty="0"/>
          </a:p>
        </p:txBody>
      </p:sp>
      <p:cxnSp>
        <p:nvCxnSpPr>
          <p:cNvPr id="46" name="Conector recto de flecha 45"/>
          <p:cNvCxnSpPr>
            <a:stCxn id="45" idx="1"/>
          </p:cNvCxnSpPr>
          <p:nvPr/>
        </p:nvCxnSpPr>
        <p:spPr>
          <a:xfrm flipH="1" flipV="1">
            <a:off x="9662401" y="1678699"/>
            <a:ext cx="295567" cy="2373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2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158930" y="4297028"/>
            <a:ext cx="387928" cy="230909"/>
          </a:xfrm>
          <a:prstGeom prst="rightArrow">
            <a:avLst>
              <a:gd name="adj1" fmla="val 50000"/>
              <a:gd name="adj2" fmla="val 38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70879" y="5860714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56717" y="5495696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global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7310586" y="5994276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8982369" y="5994276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Elipse 18"/>
          <p:cNvSpPr/>
          <p:nvPr/>
        </p:nvSpPr>
        <p:spPr>
          <a:xfrm>
            <a:off x="9259459" y="6174384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14878" y="6114349"/>
            <a:ext cx="748144" cy="106159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0063022" y="5915767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r>
              <a:rPr lang="es-ES" dirty="0" smtClean="0"/>
              <a:t>(n)</a:t>
            </a:r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818262" y="13020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Traza del programa</a:t>
            </a:r>
            <a:endParaRPr lang="en-US" sz="2800" dirty="0"/>
          </a:p>
        </p:txBody>
      </p:sp>
      <p:sp>
        <p:nvSpPr>
          <p:cNvPr id="33" name="Flecha derecha 32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a ejecutar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6" y="2609706"/>
            <a:ext cx="5762625" cy="3171825"/>
          </a:xfrm>
          <a:prstGeom prst="rect">
            <a:avLst/>
          </a:prstGeom>
        </p:spPr>
      </p:pic>
      <p:sp>
        <p:nvSpPr>
          <p:cNvPr id="16" name="Flecha derecha 15"/>
          <p:cNvSpPr/>
          <p:nvPr/>
        </p:nvSpPr>
        <p:spPr>
          <a:xfrm>
            <a:off x="147992" y="5315284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echa derecha 21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pendiente de evaluar</a:t>
            </a:r>
            <a:endParaRPr lang="en-US" dirty="0"/>
          </a:p>
        </p:txBody>
      </p:sp>
      <p:sp>
        <p:nvSpPr>
          <p:cNvPr id="25" name="Rectángulo 24"/>
          <p:cNvSpPr/>
          <p:nvPr/>
        </p:nvSpPr>
        <p:spPr>
          <a:xfrm>
            <a:off x="7138555" y="4720021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/>
          <p:cNvSpPr txBox="1"/>
          <p:nvPr/>
        </p:nvSpPr>
        <p:spPr>
          <a:xfrm>
            <a:off x="7024393" y="4355003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primera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28" name="Rectángulo 27"/>
          <p:cNvSpPr/>
          <p:nvPr/>
        </p:nvSpPr>
        <p:spPr>
          <a:xfrm>
            <a:off x="7278262" y="485358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29" name="Rectángulo 28"/>
          <p:cNvSpPr/>
          <p:nvPr/>
        </p:nvSpPr>
        <p:spPr>
          <a:xfrm>
            <a:off x="8950045" y="485358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n-US" dirty="0"/>
          </a:p>
        </p:txBody>
      </p:sp>
      <p:sp>
        <p:nvSpPr>
          <p:cNvPr id="21" name="Flecha derecha 20"/>
          <p:cNvSpPr/>
          <p:nvPr/>
        </p:nvSpPr>
        <p:spPr>
          <a:xfrm>
            <a:off x="155085" y="4405623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7124703" y="3579327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adroTexto 30"/>
          <p:cNvSpPr txBox="1"/>
          <p:nvPr/>
        </p:nvSpPr>
        <p:spPr>
          <a:xfrm>
            <a:off x="7010541" y="3214309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segunda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35" name="Rectángulo 34"/>
          <p:cNvSpPr/>
          <p:nvPr/>
        </p:nvSpPr>
        <p:spPr>
          <a:xfrm>
            <a:off x="7264410" y="3712889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36" name="Rectángulo 35"/>
          <p:cNvSpPr/>
          <p:nvPr/>
        </p:nvSpPr>
        <p:spPr>
          <a:xfrm>
            <a:off x="8936193" y="3712889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n-US" dirty="0"/>
          </a:p>
        </p:txBody>
      </p:sp>
      <p:sp>
        <p:nvSpPr>
          <p:cNvPr id="37" name="Rectángulo 36"/>
          <p:cNvSpPr/>
          <p:nvPr/>
        </p:nvSpPr>
        <p:spPr>
          <a:xfrm>
            <a:off x="7129323" y="2503289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adroTexto 37"/>
          <p:cNvSpPr txBox="1"/>
          <p:nvPr/>
        </p:nvSpPr>
        <p:spPr>
          <a:xfrm>
            <a:off x="7015161" y="2138271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tercera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39" name="Rectángulo 38"/>
          <p:cNvSpPr/>
          <p:nvPr/>
        </p:nvSpPr>
        <p:spPr>
          <a:xfrm>
            <a:off x="7269030" y="2636851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40" name="Rectángulo 39"/>
          <p:cNvSpPr/>
          <p:nvPr/>
        </p:nvSpPr>
        <p:spPr>
          <a:xfrm>
            <a:off x="8940813" y="2636851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</a:t>
            </a:r>
            <a:endParaRPr lang="en-US" dirty="0"/>
          </a:p>
        </p:txBody>
      </p:sp>
      <p:sp>
        <p:nvSpPr>
          <p:cNvPr id="45" name="Rectángulo 44"/>
          <p:cNvSpPr/>
          <p:nvPr/>
        </p:nvSpPr>
        <p:spPr>
          <a:xfrm>
            <a:off x="10160004" y="2562656"/>
            <a:ext cx="1870356" cy="522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Valor de retorno</a:t>
            </a:r>
          </a:p>
          <a:p>
            <a:pPr algn="ctr"/>
            <a:r>
              <a:rPr lang="es-ES" b="1" dirty="0" smtClean="0"/>
              <a:t>n*(1) -&gt;2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901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158930" y="4297028"/>
            <a:ext cx="387928" cy="230909"/>
          </a:xfrm>
          <a:prstGeom prst="rightArrow">
            <a:avLst>
              <a:gd name="adj1" fmla="val 50000"/>
              <a:gd name="adj2" fmla="val 38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70879" y="5860714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56717" y="5495696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global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7310586" y="5994276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8982369" y="5994276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Elipse 18"/>
          <p:cNvSpPr/>
          <p:nvPr/>
        </p:nvSpPr>
        <p:spPr>
          <a:xfrm>
            <a:off x="9259459" y="6174384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14878" y="6114349"/>
            <a:ext cx="748144" cy="106159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0063022" y="5915767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r>
              <a:rPr lang="es-ES" dirty="0" smtClean="0"/>
              <a:t>(n)</a:t>
            </a:r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818262" y="13020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Traza del programa</a:t>
            </a:r>
            <a:endParaRPr lang="en-US" sz="2800" dirty="0"/>
          </a:p>
        </p:txBody>
      </p:sp>
      <p:sp>
        <p:nvSpPr>
          <p:cNvPr id="33" name="Flecha derecha 32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a ejecutar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6" y="2609706"/>
            <a:ext cx="5762625" cy="3171825"/>
          </a:xfrm>
          <a:prstGeom prst="rect">
            <a:avLst/>
          </a:prstGeom>
        </p:spPr>
      </p:pic>
      <p:sp>
        <p:nvSpPr>
          <p:cNvPr id="16" name="Flecha derecha 15"/>
          <p:cNvSpPr/>
          <p:nvPr/>
        </p:nvSpPr>
        <p:spPr>
          <a:xfrm>
            <a:off x="147992" y="5315284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echa derecha 21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pendiente de evaluar</a:t>
            </a:r>
            <a:endParaRPr lang="en-US" dirty="0"/>
          </a:p>
        </p:txBody>
      </p:sp>
      <p:sp>
        <p:nvSpPr>
          <p:cNvPr id="25" name="Rectángulo 24"/>
          <p:cNvSpPr/>
          <p:nvPr/>
        </p:nvSpPr>
        <p:spPr>
          <a:xfrm>
            <a:off x="7138555" y="4720021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/>
          <p:cNvSpPr txBox="1"/>
          <p:nvPr/>
        </p:nvSpPr>
        <p:spPr>
          <a:xfrm>
            <a:off x="7024393" y="4355003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primera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28" name="Rectángulo 27"/>
          <p:cNvSpPr/>
          <p:nvPr/>
        </p:nvSpPr>
        <p:spPr>
          <a:xfrm>
            <a:off x="7278262" y="485358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29" name="Rectángulo 28"/>
          <p:cNvSpPr/>
          <p:nvPr/>
        </p:nvSpPr>
        <p:spPr>
          <a:xfrm>
            <a:off x="8950045" y="485358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n-US" dirty="0"/>
          </a:p>
        </p:txBody>
      </p:sp>
      <p:sp>
        <p:nvSpPr>
          <p:cNvPr id="21" name="Flecha derecha 20"/>
          <p:cNvSpPr/>
          <p:nvPr/>
        </p:nvSpPr>
        <p:spPr>
          <a:xfrm>
            <a:off x="155085" y="4405623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/>
          <p:cNvSpPr/>
          <p:nvPr/>
        </p:nvSpPr>
        <p:spPr>
          <a:xfrm>
            <a:off x="7124703" y="3579327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adroTexto 30"/>
          <p:cNvSpPr txBox="1"/>
          <p:nvPr/>
        </p:nvSpPr>
        <p:spPr>
          <a:xfrm>
            <a:off x="7010541" y="3214309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segunda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35" name="Rectángulo 34"/>
          <p:cNvSpPr/>
          <p:nvPr/>
        </p:nvSpPr>
        <p:spPr>
          <a:xfrm>
            <a:off x="7264410" y="3712889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36" name="Rectángulo 35"/>
          <p:cNvSpPr/>
          <p:nvPr/>
        </p:nvSpPr>
        <p:spPr>
          <a:xfrm>
            <a:off x="8936193" y="3712889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</a:t>
            </a:r>
            <a:endParaRPr lang="en-US" dirty="0"/>
          </a:p>
        </p:txBody>
      </p:sp>
      <p:sp>
        <p:nvSpPr>
          <p:cNvPr id="45" name="Rectángulo 44"/>
          <p:cNvSpPr/>
          <p:nvPr/>
        </p:nvSpPr>
        <p:spPr>
          <a:xfrm>
            <a:off x="10063022" y="3629760"/>
            <a:ext cx="1870356" cy="501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Valor de retorno</a:t>
            </a:r>
          </a:p>
          <a:p>
            <a:pPr algn="ctr"/>
            <a:r>
              <a:rPr lang="es-ES" b="1" dirty="0" smtClean="0"/>
              <a:t>n*(2) -&gt;6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293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158930" y="4297028"/>
            <a:ext cx="387928" cy="230909"/>
          </a:xfrm>
          <a:prstGeom prst="rightArrow">
            <a:avLst>
              <a:gd name="adj1" fmla="val 50000"/>
              <a:gd name="adj2" fmla="val 38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70879" y="5860714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56717" y="5495696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global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7310586" y="5994276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8982369" y="5994276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Elipse 18"/>
          <p:cNvSpPr/>
          <p:nvPr/>
        </p:nvSpPr>
        <p:spPr>
          <a:xfrm>
            <a:off x="9259459" y="6174384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14878" y="6114349"/>
            <a:ext cx="748144" cy="106159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0063022" y="5915767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r>
              <a:rPr lang="es-ES" dirty="0" smtClean="0"/>
              <a:t>(n)</a:t>
            </a:r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818262" y="13020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Traza del programa</a:t>
            </a:r>
            <a:endParaRPr lang="en-US" sz="2800" dirty="0"/>
          </a:p>
        </p:txBody>
      </p:sp>
      <p:sp>
        <p:nvSpPr>
          <p:cNvPr id="33" name="Flecha derecha 32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a ejecutar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6" y="2609706"/>
            <a:ext cx="5762625" cy="3171825"/>
          </a:xfrm>
          <a:prstGeom prst="rect">
            <a:avLst/>
          </a:prstGeom>
        </p:spPr>
      </p:pic>
      <p:sp>
        <p:nvSpPr>
          <p:cNvPr id="16" name="Flecha derecha 15"/>
          <p:cNvSpPr/>
          <p:nvPr/>
        </p:nvSpPr>
        <p:spPr>
          <a:xfrm>
            <a:off x="147992" y="5315284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echa derecha 21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pendiente de evaluar</a:t>
            </a:r>
            <a:endParaRPr lang="en-US" dirty="0"/>
          </a:p>
        </p:txBody>
      </p:sp>
      <p:sp>
        <p:nvSpPr>
          <p:cNvPr id="25" name="Rectángulo 24"/>
          <p:cNvSpPr/>
          <p:nvPr/>
        </p:nvSpPr>
        <p:spPr>
          <a:xfrm>
            <a:off x="7138555" y="4720021"/>
            <a:ext cx="2693558" cy="743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/>
          <p:cNvSpPr txBox="1"/>
          <p:nvPr/>
        </p:nvSpPr>
        <p:spPr>
          <a:xfrm>
            <a:off x="7024393" y="4355003"/>
            <a:ext cx="360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</a:t>
            </a:r>
            <a:r>
              <a:rPr lang="es-ES" u="sng" dirty="0" smtClean="0"/>
              <a:t>primera</a:t>
            </a:r>
            <a:r>
              <a:rPr lang="es-ES" dirty="0" smtClean="0"/>
              <a:t> llamada a </a:t>
            </a:r>
            <a:r>
              <a:rPr lang="es-ES" b="1" dirty="0" err="1" smtClean="0"/>
              <a:t>factr</a:t>
            </a:r>
            <a:r>
              <a:rPr lang="es-ES" b="1" dirty="0" smtClean="0"/>
              <a:t>(n)</a:t>
            </a:r>
            <a:endParaRPr lang="en-US" b="1" dirty="0"/>
          </a:p>
        </p:txBody>
      </p:sp>
      <p:sp>
        <p:nvSpPr>
          <p:cNvPr id="28" name="Rectángulo 27"/>
          <p:cNvSpPr/>
          <p:nvPr/>
        </p:nvSpPr>
        <p:spPr>
          <a:xfrm>
            <a:off x="7278262" y="4853583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29" name="Rectángulo 28"/>
          <p:cNvSpPr/>
          <p:nvPr/>
        </p:nvSpPr>
        <p:spPr>
          <a:xfrm>
            <a:off x="8950045" y="4853583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</a:t>
            </a:r>
            <a:endParaRPr lang="en-US" dirty="0"/>
          </a:p>
        </p:txBody>
      </p:sp>
      <p:sp>
        <p:nvSpPr>
          <p:cNvPr id="21" name="Flecha derecha 20"/>
          <p:cNvSpPr/>
          <p:nvPr/>
        </p:nvSpPr>
        <p:spPr>
          <a:xfrm>
            <a:off x="155085" y="4405623"/>
            <a:ext cx="387928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ángulo 44"/>
          <p:cNvSpPr/>
          <p:nvPr/>
        </p:nvSpPr>
        <p:spPr>
          <a:xfrm>
            <a:off x="9971820" y="4814115"/>
            <a:ext cx="1870356" cy="501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Valor de retorno</a:t>
            </a:r>
          </a:p>
          <a:p>
            <a:pPr algn="ctr"/>
            <a:r>
              <a:rPr lang="es-ES" b="1" dirty="0" smtClean="0"/>
              <a:t>n*(6) -&gt; 24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864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 derecha 4"/>
          <p:cNvSpPr/>
          <p:nvPr/>
        </p:nvSpPr>
        <p:spPr>
          <a:xfrm>
            <a:off x="147781" y="5550622"/>
            <a:ext cx="387928" cy="230909"/>
          </a:xfrm>
          <a:prstGeom prst="rightArrow">
            <a:avLst>
              <a:gd name="adj1" fmla="val 50000"/>
              <a:gd name="adj2" fmla="val 38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7161643" y="5629805"/>
            <a:ext cx="2693558" cy="1066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047481" y="5264787"/>
            <a:ext cx="144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Marco global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7301350" y="5763367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endParaRPr lang="en-US" dirty="0"/>
          </a:p>
        </p:txBody>
      </p:sp>
      <p:sp>
        <p:nvSpPr>
          <p:cNvPr id="18" name="Rectángulo 17"/>
          <p:cNvSpPr/>
          <p:nvPr/>
        </p:nvSpPr>
        <p:spPr>
          <a:xfrm>
            <a:off x="8973133" y="5763367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Elipse 18"/>
          <p:cNvSpPr/>
          <p:nvPr/>
        </p:nvSpPr>
        <p:spPr>
          <a:xfrm>
            <a:off x="9250223" y="5943475"/>
            <a:ext cx="120072" cy="1385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curvado 23"/>
          <p:cNvCxnSpPr>
            <a:endCxn id="26" idx="1"/>
          </p:cNvCxnSpPr>
          <p:nvPr/>
        </p:nvCxnSpPr>
        <p:spPr>
          <a:xfrm flipV="1">
            <a:off x="9305642" y="5883440"/>
            <a:ext cx="748144" cy="106159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0053786" y="5684858"/>
            <a:ext cx="1270000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factr</a:t>
            </a:r>
            <a:r>
              <a:rPr lang="es-ES" dirty="0" smtClean="0"/>
              <a:t>(n)</a:t>
            </a:r>
            <a:endParaRPr lang="en-U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818262" y="13020"/>
            <a:ext cx="2958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Traza del programa</a:t>
            </a:r>
            <a:endParaRPr lang="en-US" sz="2800" dirty="0"/>
          </a:p>
        </p:txBody>
      </p:sp>
      <p:sp>
        <p:nvSpPr>
          <p:cNvPr id="33" name="Flecha derecha 32"/>
          <p:cNvSpPr/>
          <p:nvPr/>
        </p:nvSpPr>
        <p:spPr>
          <a:xfrm>
            <a:off x="255256" y="6326909"/>
            <a:ext cx="280453" cy="18934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33"/>
          <p:cNvSpPr txBox="1"/>
          <p:nvPr/>
        </p:nvSpPr>
        <p:spPr>
          <a:xfrm>
            <a:off x="743621" y="6236916"/>
            <a:ext cx="20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a ejecutar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6" y="2609706"/>
            <a:ext cx="5762625" cy="3171825"/>
          </a:xfrm>
          <a:prstGeom prst="rect">
            <a:avLst/>
          </a:prstGeom>
        </p:spPr>
      </p:pic>
      <p:sp>
        <p:nvSpPr>
          <p:cNvPr id="22" name="Flecha derecha 21"/>
          <p:cNvSpPr/>
          <p:nvPr/>
        </p:nvSpPr>
        <p:spPr>
          <a:xfrm>
            <a:off x="251737" y="6606248"/>
            <a:ext cx="283972" cy="230909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/>
          <p:cNvSpPr txBox="1"/>
          <p:nvPr/>
        </p:nvSpPr>
        <p:spPr>
          <a:xfrm>
            <a:off x="743621" y="6488668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Sentencia pendiente de evaluar</a:t>
            </a:r>
            <a:endParaRPr lang="en-US" dirty="0"/>
          </a:p>
        </p:txBody>
      </p:sp>
      <p:sp>
        <p:nvSpPr>
          <p:cNvPr id="30" name="Rectángulo 29"/>
          <p:cNvSpPr/>
          <p:nvPr/>
        </p:nvSpPr>
        <p:spPr>
          <a:xfrm>
            <a:off x="7305969" y="6165145"/>
            <a:ext cx="1662545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f4</a:t>
            </a:r>
            <a:endParaRPr lang="en-US" dirty="0"/>
          </a:p>
        </p:txBody>
      </p:sp>
      <p:sp>
        <p:nvSpPr>
          <p:cNvPr id="31" name="Rectángulo 30"/>
          <p:cNvSpPr/>
          <p:nvPr/>
        </p:nvSpPr>
        <p:spPr>
          <a:xfrm>
            <a:off x="8977752" y="6165145"/>
            <a:ext cx="674253" cy="39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90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280</Words>
  <Application>Microsoft Office PowerPoint</Application>
  <PresentationFormat>Panorámica</PresentationFormat>
  <Paragraphs>105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</dc:creator>
  <cp:lastModifiedBy>ISA</cp:lastModifiedBy>
  <cp:revision>20</cp:revision>
  <dcterms:created xsi:type="dcterms:W3CDTF">2020-01-14T12:47:09Z</dcterms:created>
  <dcterms:modified xsi:type="dcterms:W3CDTF">2020-01-17T11:05:54Z</dcterms:modified>
</cp:coreProperties>
</file>