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9722-6309-4D4D-9022-DAFDCA84E54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42196" y="4345650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6054679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689661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618824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618824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368349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308314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6109732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913986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548968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dirty="0" smtClean="0"/>
              <a:t>primera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5047548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5047548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38969" y="4326987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2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38969" y="4326987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129323" y="2503289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7015161" y="2138271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tercera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9" name="Rectángulo 38"/>
          <p:cNvSpPr/>
          <p:nvPr/>
        </p:nvSpPr>
        <p:spPr>
          <a:xfrm>
            <a:off x="7269030" y="263685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40" name="Rectángulo 39"/>
          <p:cNvSpPr/>
          <p:nvPr/>
        </p:nvSpPr>
        <p:spPr>
          <a:xfrm>
            <a:off x="8940813" y="263685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206672" y="3624907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129323" y="2503289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7015161" y="2138271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tercera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9" name="Rectángulo 38"/>
          <p:cNvSpPr/>
          <p:nvPr/>
        </p:nvSpPr>
        <p:spPr>
          <a:xfrm>
            <a:off x="7269030" y="263685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40" name="Rectángulo 39"/>
          <p:cNvSpPr/>
          <p:nvPr/>
        </p:nvSpPr>
        <p:spPr>
          <a:xfrm>
            <a:off x="8940813" y="263685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41" name="Rectángulo 40"/>
          <p:cNvSpPr/>
          <p:nvPr/>
        </p:nvSpPr>
        <p:spPr>
          <a:xfrm>
            <a:off x="7124703" y="133943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7010541" y="97441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cuarta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43" name="Rectángulo 42"/>
          <p:cNvSpPr/>
          <p:nvPr/>
        </p:nvSpPr>
        <p:spPr>
          <a:xfrm>
            <a:off x="7264410" y="147299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44" name="Rectángulo 43"/>
          <p:cNvSpPr/>
          <p:nvPr/>
        </p:nvSpPr>
        <p:spPr>
          <a:xfrm>
            <a:off x="8936193" y="147299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9957968" y="1482490"/>
            <a:ext cx="1870356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Valor de retorno</a:t>
            </a:r>
            <a:endParaRPr lang="en-US" b="1" dirty="0"/>
          </a:p>
        </p:txBody>
      </p:sp>
      <p:cxnSp>
        <p:nvCxnSpPr>
          <p:cNvPr id="46" name="Conector recto de flecha 45"/>
          <p:cNvCxnSpPr>
            <a:stCxn id="45" idx="1"/>
          </p:cNvCxnSpPr>
          <p:nvPr/>
        </p:nvCxnSpPr>
        <p:spPr>
          <a:xfrm flipH="1" flipV="1">
            <a:off x="9662401" y="1678699"/>
            <a:ext cx="295567" cy="237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2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58930" y="4297028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129323" y="2503289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7015161" y="2138271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tercera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9" name="Rectángulo 38"/>
          <p:cNvSpPr/>
          <p:nvPr/>
        </p:nvSpPr>
        <p:spPr>
          <a:xfrm>
            <a:off x="7269030" y="263685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40" name="Rectángulo 39"/>
          <p:cNvSpPr/>
          <p:nvPr/>
        </p:nvSpPr>
        <p:spPr>
          <a:xfrm>
            <a:off x="8940813" y="263685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10160004" y="2562656"/>
            <a:ext cx="1870356" cy="522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Valor de </a:t>
            </a:r>
            <a:r>
              <a:rPr lang="es-ES" b="1" dirty="0" smtClean="0"/>
              <a:t>retorno</a:t>
            </a:r>
          </a:p>
          <a:p>
            <a:pPr algn="ctr"/>
            <a:r>
              <a:rPr lang="es-ES" b="1" dirty="0" smtClean="0"/>
              <a:t>n*(1) -&gt;2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01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58930" y="4297028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10063022" y="3629760"/>
            <a:ext cx="1870356" cy="50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Valor de </a:t>
            </a:r>
            <a:r>
              <a:rPr lang="es-ES" b="1" dirty="0" smtClean="0"/>
              <a:t>retorno</a:t>
            </a:r>
          </a:p>
          <a:p>
            <a:pPr algn="ctr"/>
            <a:r>
              <a:rPr lang="es-ES" b="1" dirty="0" smtClean="0"/>
              <a:t>n*(2) -&gt;6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29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58930" y="4297028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/>
          <p:cNvSpPr/>
          <p:nvPr/>
        </p:nvSpPr>
        <p:spPr>
          <a:xfrm>
            <a:off x="9971820" y="4814115"/>
            <a:ext cx="1870356" cy="50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Valor de </a:t>
            </a:r>
            <a:r>
              <a:rPr lang="es-ES" b="1" dirty="0" smtClean="0"/>
              <a:t>retorno</a:t>
            </a:r>
          </a:p>
          <a:p>
            <a:pPr algn="ctr"/>
            <a:r>
              <a:rPr lang="es-ES" b="1" dirty="0" smtClean="0"/>
              <a:t>n*(6) -&gt; 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864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47781" y="5550622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61643" y="5629805"/>
            <a:ext cx="2693558" cy="106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47481" y="526478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01350" y="576336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73133" y="576336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0223" y="594347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05642" y="5883440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53786" y="5684858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7305969" y="6165145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f4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8977752" y="6165145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90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280</Words>
  <Application>Microsoft Office PowerPoint</Application>
  <PresentationFormat>Panorámica</PresentationFormat>
  <Paragraphs>105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</dc:creator>
  <cp:lastModifiedBy>ISA</cp:lastModifiedBy>
  <cp:revision>18</cp:revision>
  <dcterms:created xsi:type="dcterms:W3CDTF">2020-01-14T12:47:09Z</dcterms:created>
  <dcterms:modified xsi:type="dcterms:W3CDTF">2020-01-15T20:27:52Z</dcterms:modified>
</cp:coreProperties>
</file>