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90136" y="543690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186462"/>
            <a:ext cx="2693558" cy="1394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821444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32002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32002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500132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71269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71269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874327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stCxn id="19" idx="6"/>
            <a:endCxn id="26" idx="1"/>
          </p:cNvCxnSpPr>
          <p:nvPr/>
        </p:nvCxnSpPr>
        <p:spPr>
          <a:xfrm flipV="1">
            <a:off x="9379531" y="4821444"/>
            <a:ext cx="618834" cy="74796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622862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12873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327317"/>
            <a:ext cx="631394" cy="60710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1" y="974437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17427" y="3853753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881661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16643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1522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1522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195331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0789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0789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569526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07768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09186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359641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558223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0966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0966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18829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18829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142196" y="5507299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056716" y="2600069"/>
            <a:ext cx="360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combinaciones(n, k)</a:t>
            </a:r>
            <a:endParaRPr lang="en-US" b="1"/>
          </a:p>
        </p:txBody>
      </p:sp>
      <p:grpSp>
        <p:nvGrpSpPr>
          <p:cNvPr id="2" name="Grupo 1"/>
          <p:cNvGrpSpPr/>
          <p:nvPr/>
        </p:nvGrpSpPr>
        <p:grpSpPr>
          <a:xfrm>
            <a:off x="7175501" y="2974354"/>
            <a:ext cx="2693558" cy="1435885"/>
            <a:chOff x="7175501" y="2235450"/>
            <a:chExt cx="2693558" cy="1435885"/>
          </a:xfrm>
        </p:grpSpPr>
        <p:sp>
          <p:nvSpPr>
            <p:cNvPr id="36" name="Rectángulo 35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k</a:t>
              </a:r>
              <a:endParaRPr lang="en-U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comb</a:t>
              </a:r>
              <a:endParaRPr lang="en-U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-1</a:t>
              </a:r>
              <a:endParaRPr lang="en-US"/>
            </a:p>
          </p:txBody>
        </p:sp>
      </p:grpSp>
      <p:pic>
        <p:nvPicPr>
          <p:cNvPr id="44" name="Imagen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5" y="1066799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37431" y="231820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927845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6282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6140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6140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24151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5407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5407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615710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53952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55370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40582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604407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5585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5585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23448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23448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129829" y="58674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056717" y="2646253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combinaciones(</a:t>
            </a:r>
            <a:r>
              <a:rPr lang="es-ES" b="1" err="1"/>
              <a:t>n,k</a:t>
            </a:r>
            <a:r>
              <a:rPr lang="es-ES" b="1"/>
              <a:t>)</a:t>
            </a:r>
            <a:endParaRPr lang="en-US" b="1"/>
          </a:p>
        </p:txBody>
      </p:sp>
      <p:grpSp>
        <p:nvGrpSpPr>
          <p:cNvPr id="2" name="Grupo 1"/>
          <p:cNvGrpSpPr/>
          <p:nvPr/>
        </p:nvGrpSpPr>
        <p:grpSpPr>
          <a:xfrm>
            <a:off x="7175501" y="3020538"/>
            <a:ext cx="2693558" cy="1435885"/>
            <a:chOff x="7175501" y="2235450"/>
            <a:chExt cx="2693558" cy="1435885"/>
          </a:xfrm>
        </p:grpSpPr>
        <p:sp>
          <p:nvSpPr>
            <p:cNvPr id="36" name="Rectángulo 35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k</a:t>
              </a:r>
              <a:endParaRPr lang="en-U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comb</a:t>
              </a:r>
              <a:endParaRPr lang="en-U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-1</a:t>
              </a:r>
              <a:endParaRPr lang="en-US"/>
            </a:p>
          </p:txBody>
        </p:sp>
      </p:grpSp>
      <p:sp>
        <p:nvSpPr>
          <p:cNvPr id="44" name="Flecha derecha 43"/>
          <p:cNvSpPr/>
          <p:nvPr/>
        </p:nvSpPr>
        <p:spPr>
          <a:xfrm>
            <a:off x="138462" y="3946178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44"/>
          <p:cNvSpPr txBox="1"/>
          <p:nvPr/>
        </p:nvSpPr>
        <p:spPr>
          <a:xfrm>
            <a:off x="7027366" y="638176"/>
            <a:ext cx="30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factorial(n)</a:t>
            </a:r>
            <a:endParaRPr lang="en-US" b="1"/>
          </a:p>
        </p:txBody>
      </p:sp>
      <p:grpSp>
        <p:nvGrpSpPr>
          <p:cNvPr id="46" name="Grupo 45"/>
          <p:cNvGrpSpPr/>
          <p:nvPr/>
        </p:nvGrpSpPr>
        <p:grpSpPr>
          <a:xfrm>
            <a:off x="7142999" y="1113231"/>
            <a:ext cx="2693558" cy="1435885"/>
            <a:chOff x="7175501" y="2235450"/>
            <a:chExt cx="2693558" cy="1435885"/>
          </a:xfrm>
        </p:grpSpPr>
        <p:sp>
          <p:nvSpPr>
            <p:cNvPr id="47" name="Rectángulo 46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i</a:t>
              </a:r>
              <a:endParaRPr lang="en-U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fact</a:t>
              </a:r>
              <a:endParaRPr lang="en-US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120</a:t>
              </a:r>
              <a:endParaRPr lang="en-US"/>
            </a:p>
          </p:txBody>
        </p:sp>
      </p:grpSp>
      <p:sp>
        <p:nvSpPr>
          <p:cNvPr id="54" name="Rectángulo 53"/>
          <p:cNvSpPr/>
          <p:nvPr/>
        </p:nvSpPr>
        <p:spPr>
          <a:xfrm>
            <a:off x="9952189" y="2011280"/>
            <a:ext cx="1870356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/>
              <a:t>Valor de retorno</a:t>
            </a:r>
            <a:endParaRPr lang="en-US" b="1"/>
          </a:p>
        </p:txBody>
      </p:sp>
      <p:cxnSp>
        <p:nvCxnSpPr>
          <p:cNvPr id="6" name="Conector recto de flecha 5"/>
          <p:cNvCxnSpPr>
            <a:stCxn id="54" idx="1"/>
          </p:cNvCxnSpPr>
          <p:nvPr/>
        </p:nvCxnSpPr>
        <p:spPr>
          <a:xfrm flipH="1" flipV="1">
            <a:off x="9656622" y="2207489"/>
            <a:ext cx="295567" cy="237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6A80A63-60A3-433D-A7F3-C96A1DF2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3" y="862702"/>
            <a:ext cx="61150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232296" y="405233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927845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6282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6140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6140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24151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5407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5407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615710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53952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55370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40582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604407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5585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5585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23448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23448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239060" y="568753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056717" y="2646253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combinaciones(</a:t>
            </a:r>
            <a:r>
              <a:rPr lang="es-ES" b="1" err="1"/>
              <a:t>n,k</a:t>
            </a:r>
            <a:r>
              <a:rPr lang="es-ES" b="1"/>
              <a:t>)</a:t>
            </a:r>
            <a:endParaRPr lang="en-US" b="1"/>
          </a:p>
        </p:txBody>
      </p:sp>
      <p:grpSp>
        <p:nvGrpSpPr>
          <p:cNvPr id="2" name="Grupo 1"/>
          <p:cNvGrpSpPr/>
          <p:nvPr/>
        </p:nvGrpSpPr>
        <p:grpSpPr>
          <a:xfrm>
            <a:off x="7175501" y="3020538"/>
            <a:ext cx="2693558" cy="1435885"/>
            <a:chOff x="7175501" y="2235450"/>
            <a:chExt cx="2693558" cy="1435885"/>
          </a:xfrm>
        </p:grpSpPr>
        <p:sp>
          <p:nvSpPr>
            <p:cNvPr id="36" name="Rectángulo 35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k</a:t>
              </a:r>
              <a:endParaRPr lang="en-U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comb</a:t>
              </a:r>
              <a:endParaRPr lang="en-U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-1</a:t>
              </a:r>
              <a:endParaRPr lang="en-US"/>
            </a:p>
          </p:txBody>
        </p:sp>
      </p:grpSp>
      <p:sp>
        <p:nvSpPr>
          <p:cNvPr id="44" name="Flecha derecha 43"/>
          <p:cNvSpPr/>
          <p:nvPr/>
        </p:nvSpPr>
        <p:spPr>
          <a:xfrm>
            <a:off x="235446" y="4112455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4" y="1246910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85893" y="2715464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927845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6282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6140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6140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24151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5407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5407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615710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53952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55370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40582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604407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5585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5585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23448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23448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199759" y="5802988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056717" y="2646253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combinaciones(</a:t>
            </a:r>
            <a:r>
              <a:rPr lang="es-ES" b="1" err="1"/>
              <a:t>n,k</a:t>
            </a:r>
            <a:r>
              <a:rPr lang="es-ES" b="1"/>
              <a:t>)</a:t>
            </a:r>
            <a:endParaRPr lang="en-US" b="1"/>
          </a:p>
        </p:txBody>
      </p:sp>
      <p:grpSp>
        <p:nvGrpSpPr>
          <p:cNvPr id="2" name="Grupo 1"/>
          <p:cNvGrpSpPr/>
          <p:nvPr/>
        </p:nvGrpSpPr>
        <p:grpSpPr>
          <a:xfrm>
            <a:off x="7175501" y="3020538"/>
            <a:ext cx="2693558" cy="1435885"/>
            <a:chOff x="7175501" y="2235450"/>
            <a:chExt cx="2693558" cy="1435885"/>
          </a:xfrm>
        </p:grpSpPr>
        <p:sp>
          <p:nvSpPr>
            <p:cNvPr id="36" name="Rectángulo 35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k</a:t>
              </a:r>
              <a:endParaRPr lang="en-U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comb</a:t>
              </a:r>
              <a:endParaRPr lang="en-U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-1</a:t>
              </a:r>
              <a:endParaRPr lang="en-US"/>
            </a:p>
          </p:txBody>
        </p:sp>
      </p:grpSp>
      <p:sp>
        <p:nvSpPr>
          <p:cNvPr id="44" name="Flecha derecha 43"/>
          <p:cNvSpPr/>
          <p:nvPr/>
        </p:nvSpPr>
        <p:spPr>
          <a:xfrm>
            <a:off x="185893" y="4130846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44"/>
          <p:cNvSpPr txBox="1"/>
          <p:nvPr/>
        </p:nvSpPr>
        <p:spPr>
          <a:xfrm>
            <a:off x="7027366" y="638176"/>
            <a:ext cx="30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factorial(n)</a:t>
            </a:r>
            <a:endParaRPr lang="en-US" b="1"/>
          </a:p>
        </p:txBody>
      </p:sp>
      <p:grpSp>
        <p:nvGrpSpPr>
          <p:cNvPr id="46" name="Grupo 45"/>
          <p:cNvGrpSpPr/>
          <p:nvPr/>
        </p:nvGrpSpPr>
        <p:grpSpPr>
          <a:xfrm>
            <a:off x="7142999" y="1113231"/>
            <a:ext cx="2693558" cy="1435885"/>
            <a:chOff x="7175501" y="2235450"/>
            <a:chExt cx="2693558" cy="1435885"/>
          </a:xfrm>
        </p:grpSpPr>
        <p:sp>
          <p:nvSpPr>
            <p:cNvPr id="47" name="Rectángulo 46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i</a:t>
              </a:r>
              <a:endParaRPr lang="en-U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fact</a:t>
              </a:r>
              <a:endParaRPr lang="en-US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6</a:t>
              </a:r>
              <a:endParaRPr lang="en-US"/>
            </a:p>
          </p:txBody>
        </p:sp>
      </p:grpSp>
      <p:sp>
        <p:nvSpPr>
          <p:cNvPr id="54" name="Rectángulo 53"/>
          <p:cNvSpPr/>
          <p:nvPr/>
        </p:nvSpPr>
        <p:spPr>
          <a:xfrm>
            <a:off x="9952189" y="2011280"/>
            <a:ext cx="1870356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/>
              <a:t>Valor de retorno</a:t>
            </a:r>
            <a:endParaRPr lang="en-US" b="1"/>
          </a:p>
        </p:txBody>
      </p:sp>
      <p:cxnSp>
        <p:nvCxnSpPr>
          <p:cNvPr id="6" name="Conector recto de flecha 5"/>
          <p:cNvCxnSpPr>
            <a:stCxn id="54" idx="1"/>
          </p:cNvCxnSpPr>
          <p:nvPr/>
        </p:nvCxnSpPr>
        <p:spPr>
          <a:xfrm flipH="1" flipV="1">
            <a:off x="9656622" y="2207489"/>
            <a:ext cx="295567" cy="237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0" y="1316180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76880" y="409851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927845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6282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6140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6140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24151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5407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5407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615710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53952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55370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40582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604407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5585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5585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23448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23448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241885" y="5657398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056717" y="2646253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combinaciones(</a:t>
            </a:r>
            <a:r>
              <a:rPr lang="es-ES" b="1" err="1"/>
              <a:t>n,k</a:t>
            </a:r>
            <a:r>
              <a:rPr lang="es-ES" b="1"/>
              <a:t>)</a:t>
            </a:r>
            <a:endParaRPr lang="en-US" b="1"/>
          </a:p>
        </p:txBody>
      </p:sp>
      <p:grpSp>
        <p:nvGrpSpPr>
          <p:cNvPr id="2" name="Grupo 1"/>
          <p:cNvGrpSpPr/>
          <p:nvPr/>
        </p:nvGrpSpPr>
        <p:grpSpPr>
          <a:xfrm>
            <a:off x="7175501" y="3020538"/>
            <a:ext cx="2693558" cy="1435885"/>
            <a:chOff x="7175501" y="2235450"/>
            <a:chExt cx="2693558" cy="1435885"/>
          </a:xfrm>
        </p:grpSpPr>
        <p:sp>
          <p:nvSpPr>
            <p:cNvPr id="36" name="Rectángulo 35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k</a:t>
              </a:r>
              <a:endParaRPr lang="en-U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comb</a:t>
              </a:r>
              <a:endParaRPr lang="en-U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-1</a:t>
              </a:r>
              <a:endParaRPr lang="en-US"/>
            </a:p>
          </p:txBody>
        </p:sp>
      </p:grpSp>
      <p:sp>
        <p:nvSpPr>
          <p:cNvPr id="44" name="Flecha derecha 43"/>
          <p:cNvSpPr/>
          <p:nvPr/>
        </p:nvSpPr>
        <p:spPr>
          <a:xfrm>
            <a:off x="180030" y="4158635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6" y="1246910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79857" y="2599891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927845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6282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6140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6140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24151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5407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5407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615710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53952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55370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40582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604407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5585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5585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23448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23448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235446" y="5638802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056717" y="2646253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combinaciones(</a:t>
            </a:r>
            <a:r>
              <a:rPr lang="es-ES" b="1" err="1"/>
              <a:t>n,k</a:t>
            </a:r>
            <a:r>
              <a:rPr lang="es-ES" b="1"/>
              <a:t>)</a:t>
            </a:r>
            <a:endParaRPr lang="en-US" b="1"/>
          </a:p>
        </p:txBody>
      </p:sp>
      <p:grpSp>
        <p:nvGrpSpPr>
          <p:cNvPr id="2" name="Grupo 1"/>
          <p:cNvGrpSpPr/>
          <p:nvPr/>
        </p:nvGrpSpPr>
        <p:grpSpPr>
          <a:xfrm>
            <a:off x="7175501" y="3020538"/>
            <a:ext cx="2693558" cy="1435885"/>
            <a:chOff x="7175501" y="2235450"/>
            <a:chExt cx="2693558" cy="1435885"/>
          </a:xfrm>
        </p:grpSpPr>
        <p:sp>
          <p:nvSpPr>
            <p:cNvPr id="36" name="Rectángulo 35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k</a:t>
              </a:r>
              <a:endParaRPr lang="en-U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comb</a:t>
              </a:r>
              <a:endParaRPr lang="en-U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-1</a:t>
              </a:r>
              <a:endParaRPr lang="en-US"/>
            </a:p>
          </p:txBody>
        </p:sp>
      </p:grpSp>
      <p:sp>
        <p:nvSpPr>
          <p:cNvPr id="44" name="Flecha derecha 43"/>
          <p:cNvSpPr/>
          <p:nvPr/>
        </p:nvSpPr>
        <p:spPr>
          <a:xfrm>
            <a:off x="179857" y="4015391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44"/>
          <p:cNvSpPr txBox="1"/>
          <p:nvPr/>
        </p:nvSpPr>
        <p:spPr>
          <a:xfrm>
            <a:off x="7027366" y="638176"/>
            <a:ext cx="30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factorial(n)</a:t>
            </a:r>
            <a:endParaRPr lang="en-US" b="1"/>
          </a:p>
        </p:txBody>
      </p:sp>
      <p:grpSp>
        <p:nvGrpSpPr>
          <p:cNvPr id="46" name="Grupo 45"/>
          <p:cNvGrpSpPr/>
          <p:nvPr/>
        </p:nvGrpSpPr>
        <p:grpSpPr>
          <a:xfrm>
            <a:off x="7142999" y="1113231"/>
            <a:ext cx="2693558" cy="1435885"/>
            <a:chOff x="7175501" y="2235450"/>
            <a:chExt cx="2693558" cy="1435885"/>
          </a:xfrm>
        </p:grpSpPr>
        <p:sp>
          <p:nvSpPr>
            <p:cNvPr id="47" name="Rectángulo 46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2</a:t>
              </a:r>
              <a:endParaRPr lang="en-US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i</a:t>
              </a:r>
              <a:endParaRPr lang="en-U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2</a:t>
              </a:r>
              <a:endParaRPr lang="en-U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fact</a:t>
              </a:r>
              <a:endParaRPr lang="en-US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2</a:t>
              </a:r>
              <a:endParaRPr lang="en-US"/>
            </a:p>
          </p:txBody>
        </p:sp>
      </p:grpSp>
      <p:sp>
        <p:nvSpPr>
          <p:cNvPr id="54" name="Rectángulo 53"/>
          <p:cNvSpPr/>
          <p:nvPr/>
        </p:nvSpPr>
        <p:spPr>
          <a:xfrm>
            <a:off x="9952189" y="2011280"/>
            <a:ext cx="1870356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/>
              <a:t>Valor de retorno</a:t>
            </a:r>
            <a:endParaRPr lang="en-US" b="1"/>
          </a:p>
        </p:txBody>
      </p:sp>
      <p:cxnSp>
        <p:nvCxnSpPr>
          <p:cNvPr id="6" name="Conector recto de flecha 5"/>
          <p:cNvCxnSpPr>
            <a:stCxn id="54" idx="1"/>
          </p:cNvCxnSpPr>
          <p:nvPr/>
        </p:nvCxnSpPr>
        <p:spPr>
          <a:xfrm flipH="1" flipV="1">
            <a:off x="9656622" y="2207489"/>
            <a:ext cx="295567" cy="237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5" y="1179888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43571" y="4189905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927845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6282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6140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6140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24151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5407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5407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615710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53952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55370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40582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604407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5585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5585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23448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23448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75592" y="5745082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056717" y="2646253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función </a:t>
            </a:r>
            <a:r>
              <a:rPr lang="es-ES" b="1"/>
              <a:t>combinaciones(</a:t>
            </a:r>
            <a:r>
              <a:rPr lang="es-ES" b="1" err="1"/>
              <a:t>n,k</a:t>
            </a:r>
            <a:r>
              <a:rPr lang="es-ES" b="1"/>
              <a:t>)</a:t>
            </a:r>
            <a:endParaRPr lang="en-US" b="1"/>
          </a:p>
        </p:txBody>
      </p:sp>
      <p:grpSp>
        <p:nvGrpSpPr>
          <p:cNvPr id="2" name="Grupo 1"/>
          <p:cNvGrpSpPr/>
          <p:nvPr/>
        </p:nvGrpSpPr>
        <p:grpSpPr>
          <a:xfrm>
            <a:off x="7175501" y="3020538"/>
            <a:ext cx="2693558" cy="1435885"/>
            <a:chOff x="7175501" y="2235450"/>
            <a:chExt cx="2693558" cy="1435885"/>
          </a:xfrm>
        </p:grpSpPr>
        <p:sp>
          <p:nvSpPr>
            <p:cNvPr id="36" name="Rectángulo 35"/>
            <p:cNvSpPr/>
            <p:nvPr/>
          </p:nvSpPr>
          <p:spPr>
            <a:xfrm>
              <a:off x="7175501" y="2235450"/>
              <a:ext cx="2693558" cy="1435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15208" y="2369012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n</a:t>
              </a:r>
              <a:endParaRPr lang="en-US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986991" y="2369012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5</a:t>
              </a:r>
              <a:endParaRPr lang="en-US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310586" y="276392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k</a:t>
              </a:r>
              <a:endParaRPr lang="en-U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82369" y="276392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3</a:t>
              </a:r>
              <a:endParaRPr lang="en-U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310586" y="3147177"/>
              <a:ext cx="1662545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comb</a:t>
              </a:r>
              <a:endParaRPr lang="en-U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982369" y="3147177"/>
              <a:ext cx="67425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10</a:t>
              </a:r>
              <a:endParaRPr lang="en-US"/>
            </a:p>
          </p:txBody>
        </p:sp>
      </p:grpSp>
      <p:sp>
        <p:nvSpPr>
          <p:cNvPr id="55" name="Rectángulo 54"/>
          <p:cNvSpPr/>
          <p:nvPr/>
        </p:nvSpPr>
        <p:spPr>
          <a:xfrm>
            <a:off x="9961423" y="3908197"/>
            <a:ext cx="1870356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/>
              <a:t>Valor de retorno</a:t>
            </a:r>
            <a:endParaRPr lang="en-US" b="1"/>
          </a:p>
        </p:txBody>
      </p:sp>
      <p:cxnSp>
        <p:nvCxnSpPr>
          <p:cNvPr id="56" name="Conector recto de flecha 55"/>
          <p:cNvCxnSpPr>
            <a:stCxn id="55" idx="1"/>
          </p:cNvCxnSpPr>
          <p:nvPr/>
        </p:nvCxnSpPr>
        <p:spPr>
          <a:xfrm flipH="1" flipV="1">
            <a:off x="9665856" y="4104406"/>
            <a:ext cx="295567" cy="237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7" name="Imagen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1" y="1316180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80204" y="5712564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4927845"/>
            <a:ext cx="2693558" cy="1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456282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Marco global</a:t>
            </a:r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7310586" y="506140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</a:t>
            </a:r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8982369" y="506140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9259459" y="524151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310586" y="5454074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</a:t>
            </a:r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982369" y="5454074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250228" y="5615710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41293" y="5153952"/>
            <a:ext cx="657072" cy="15683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998365" y="4955370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factorial(n)</a:t>
            </a:r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9978598" y="5405825"/>
            <a:ext cx="210256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combinaciones(n, k)</a:t>
            </a:r>
            <a:endParaRPr lang="en-US"/>
          </a:p>
        </p:txBody>
      </p:sp>
      <p:cxnSp>
        <p:nvCxnSpPr>
          <p:cNvPr id="30" name="Conector curvado 29"/>
          <p:cNvCxnSpPr>
            <a:endCxn id="29" idx="1"/>
          </p:cNvCxnSpPr>
          <p:nvPr/>
        </p:nvCxnSpPr>
        <p:spPr>
          <a:xfrm flipV="1">
            <a:off x="9347204" y="5604407"/>
            <a:ext cx="631394" cy="7140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5203" y="585585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elementos</a:t>
            </a:r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86986" y="585585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319820" y="6234480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muestras</a:t>
            </a:r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8991603" y="6234480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50692" y="115648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Traza del programa</a:t>
            </a:r>
            <a:endParaRPr lang="en-US" sz="2800"/>
          </a:p>
        </p:txBody>
      </p:sp>
      <p:sp>
        <p:nvSpPr>
          <p:cNvPr id="31" name="Flecha derecha 30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a ejecutar</a:t>
            </a:r>
            <a:endParaRPr lang="en-US"/>
          </a:p>
        </p:txBody>
      </p:sp>
      <p:sp>
        <p:nvSpPr>
          <p:cNvPr id="33" name="Flecha derecha 32"/>
          <p:cNvSpPr/>
          <p:nvPr/>
        </p:nvSpPr>
        <p:spPr>
          <a:xfrm>
            <a:off x="195352" y="5758930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Sentencia pendiente de evaluar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7523095" y="3269801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10</a:t>
            </a:r>
            <a:endParaRPr lang="en-US" b="1"/>
          </a:p>
        </p:txBody>
      </p:sp>
      <p:sp>
        <p:nvSpPr>
          <p:cNvPr id="44" name="CuadroTexto 43"/>
          <p:cNvSpPr txBox="1"/>
          <p:nvPr/>
        </p:nvSpPr>
        <p:spPr>
          <a:xfrm>
            <a:off x="7523095" y="2905090"/>
            <a:ext cx="3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Salida por pantalla</a:t>
            </a:r>
            <a:endParaRPr lang="en-US" b="1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99" y="1246910"/>
            <a:ext cx="6424596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1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10215</TotalTime>
  <Words>400</Words>
  <Application>Microsoft Office PowerPoint</Application>
  <PresentationFormat>Panorámica</PresentationFormat>
  <Paragraphs>179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</dc:creator>
  <cp:lastModifiedBy>FELIX MIGUEL</cp:lastModifiedBy>
  <cp:revision>19</cp:revision>
  <dcterms:created xsi:type="dcterms:W3CDTF">2020-01-14T12:47:09Z</dcterms:created>
  <dcterms:modified xsi:type="dcterms:W3CDTF">2020-01-27T15:44:56Z</dcterms:modified>
</cp:coreProperties>
</file>