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9722-6309-4D4D-9022-DAFDCA84E54C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69CE-4BAD-48CE-9305-9EF8A2FBD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1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9722-6309-4D4D-9022-DAFDCA84E54C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69CE-4BAD-48CE-9305-9EF8A2FBD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74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9722-6309-4D4D-9022-DAFDCA84E54C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69CE-4BAD-48CE-9305-9EF8A2FBD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55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9722-6309-4D4D-9022-DAFDCA84E54C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69CE-4BAD-48CE-9305-9EF8A2FBD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15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9722-6309-4D4D-9022-DAFDCA84E54C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69CE-4BAD-48CE-9305-9EF8A2FBD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00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9722-6309-4D4D-9022-DAFDCA84E54C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69CE-4BAD-48CE-9305-9EF8A2FBD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88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9722-6309-4D4D-9022-DAFDCA84E54C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69CE-4BAD-48CE-9305-9EF8A2FBD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29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9722-6309-4D4D-9022-DAFDCA84E54C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69CE-4BAD-48CE-9305-9EF8A2FBD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05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9722-6309-4D4D-9022-DAFDCA84E54C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69CE-4BAD-48CE-9305-9EF8A2FBD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4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9722-6309-4D4D-9022-DAFDCA84E54C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69CE-4BAD-48CE-9305-9EF8A2FBD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18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9722-6309-4D4D-9022-DAFDCA84E54C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69CE-4BAD-48CE-9305-9EF8A2FBD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95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49722-6309-4D4D-9022-DAFDCA84E54C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069CE-4BAD-48CE-9305-9EF8A2FBD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22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echa derecha 4"/>
          <p:cNvSpPr/>
          <p:nvPr/>
        </p:nvSpPr>
        <p:spPr>
          <a:xfrm>
            <a:off x="179141" y="4024320"/>
            <a:ext cx="387928" cy="230909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6444159" y="5374220"/>
            <a:ext cx="2693558" cy="12286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/>
          <p:cNvSpPr txBox="1"/>
          <p:nvPr/>
        </p:nvSpPr>
        <p:spPr>
          <a:xfrm>
            <a:off x="6215835" y="4976544"/>
            <a:ext cx="144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Marco global</a:t>
            </a:r>
            <a:endParaRPr lang="en-US" dirty="0"/>
          </a:p>
        </p:txBody>
      </p:sp>
      <p:sp>
        <p:nvSpPr>
          <p:cNvPr id="17" name="Rectángulo 16"/>
          <p:cNvSpPr/>
          <p:nvPr/>
        </p:nvSpPr>
        <p:spPr>
          <a:xfrm>
            <a:off x="6583866" y="5993116"/>
            <a:ext cx="1662545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/>
              <a:t>mult_2_lista</a:t>
            </a:r>
            <a:endParaRPr lang="en-US" dirty="0"/>
          </a:p>
        </p:txBody>
      </p:sp>
      <p:sp>
        <p:nvSpPr>
          <p:cNvPr id="18" name="Rectángulo 17"/>
          <p:cNvSpPr/>
          <p:nvPr/>
        </p:nvSpPr>
        <p:spPr>
          <a:xfrm>
            <a:off x="8255649" y="5993116"/>
            <a:ext cx="674253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Elipse 18"/>
          <p:cNvSpPr/>
          <p:nvPr/>
        </p:nvSpPr>
        <p:spPr>
          <a:xfrm>
            <a:off x="8532739" y="6173224"/>
            <a:ext cx="120072" cy="1385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ector curvado 23"/>
          <p:cNvCxnSpPr>
            <a:endCxn id="26" idx="1"/>
          </p:cNvCxnSpPr>
          <p:nvPr/>
        </p:nvCxnSpPr>
        <p:spPr>
          <a:xfrm flipV="1">
            <a:off x="8588158" y="6113189"/>
            <a:ext cx="748144" cy="106160"/>
          </a:xfrm>
          <a:prstGeom prst="curved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ctángulo 25"/>
          <p:cNvSpPr/>
          <p:nvPr/>
        </p:nvSpPr>
        <p:spPr>
          <a:xfrm>
            <a:off x="9336302" y="5914607"/>
            <a:ext cx="2428978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/>
              <a:t>mult_2_lista</a:t>
            </a:r>
            <a:r>
              <a:rPr lang="es-ES"/>
              <a:t>(lista_pp)</a:t>
            </a:r>
            <a:endParaRPr lang="en-US" dirty="0"/>
          </a:p>
        </p:txBody>
      </p:sp>
      <p:sp>
        <p:nvSpPr>
          <p:cNvPr id="32" name="CuadroTexto 31"/>
          <p:cNvSpPr txBox="1"/>
          <p:nvPr/>
        </p:nvSpPr>
        <p:spPr>
          <a:xfrm>
            <a:off x="4292702" y="207360"/>
            <a:ext cx="3363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Traza del programa</a:t>
            </a:r>
            <a:endParaRPr lang="en-US" sz="3200" dirty="0"/>
          </a:p>
        </p:txBody>
      </p:sp>
      <p:sp>
        <p:nvSpPr>
          <p:cNvPr id="30" name="Rectángulo 29"/>
          <p:cNvSpPr/>
          <p:nvPr/>
        </p:nvSpPr>
        <p:spPr>
          <a:xfrm>
            <a:off x="6579512" y="5596873"/>
            <a:ext cx="1662545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l</a:t>
            </a:r>
            <a:r>
              <a:rPr lang="es-ES"/>
              <a:t>ista</a:t>
            </a:r>
            <a:r>
              <a:rPr lang="es-ES" dirty="0" err="1"/>
              <a:t>_pp</a:t>
            </a:r>
            <a:endParaRPr lang="en-US" dirty="0"/>
          </a:p>
        </p:txBody>
      </p:sp>
      <p:sp>
        <p:nvSpPr>
          <p:cNvPr id="31" name="Rectángulo 30"/>
          <p:cNvSpPr/>
          <p:nvPr/>
        </p:nvSpPr>
        <p:spPr>
          <a:xfrm>
            <a:off x="8251295" y="5596873"/>
            <a:ext cx="674253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Conector curvado 34"/>
          <p:cNvCxnSpPr/>
          <p:nvPr/>
        </p:nvCxnSpPr>
        <p:spPr>
          <a:xfrm flipV="1">
            <a:off x="8583804" y="5077448"/>
            <a:ext cx="1004333" cy="745658"/>
          </a:xfrm>
          <a:prstGeom prst="curved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Elipse 35"/>
          <p:cNvSpPr/>
          <p:nvPr/>
        </p:nvSpPr>
        <p:spPr>
          <a:xfrm>
            <a:off x="8514530" y="5752109"/>
            <a:ext cx="120072" cy="1385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upo 14"/>
          <p:cNvGrpSpPr/>
          <p:nvPr/>
        </p:nvGrpSpPr>
        <p:grpSpPr>
          <a:xfrm>
            <a:off x="9588137" y="4835034"/>
            <a:ext cx="1374503" cy="407323"/>
            <a:chOff x="9588137" y="4835034"/>
            <a:chExt cx="1374503" cy="407323"/>
          </a:xfrm>
        </p:grpSpPr>
        <p:sp>
          <p:nvSpPr>
            <p:cNvPr id="37" name="Rectángulo 36"/>
            <p:cNvSpPr/>
            <p:nvPr/>
          </p:nvSpPr>
          <p:spPr>
            <a:xfrm>
              <a:off x="9588137" y="4835034"/>
              <a:ext cx="1374503" cy="3971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Conector recto 13"/>
            <p:cNvCxnSpPr/>
            <p:nvPr/>
          </p:nvCxnSpPr>
          <p:spPr>
            <a:xfrm>
              <a:off x="10038080" y="4835034"/>
              <a:ext cx="0" cy="39716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8" name="Conector recto 37"/>
            <p:cNvCxnSpPr/>
            <p:nvPr/>
          </p:nvCxnSpPr>
          <p:spPr>
            <a:xfrm>
              <a:off x="10495280" y="4845194"/>
              <a:ext cx="0" cy="39716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20" name="CuadroTexto 19"/>
          <p:cNvSpPr txBox="1"/>
          <p:nvPr/>
        </p:nvSpPr>
        <p:spPr>
          <a:xfrm>
            <a:off x="9645374" y="48679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  <a:endParaRPr lang="en-US" dirty="0"/>
          </a:p>
        </p:txBody>
      </p:sp>
      <p:sp>
        <p:nvSpPr>
          <p:cNvPr id="39" name="CuadroTexto 38"/>
          <p:cNvSpPr txBox="1"/>
          <p:nvPr/>
        </p:nvSpPr>
        <p:spPr>
          <a:xfrm>
            <a:off x="10092014" y="48679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</a:t>
            </a:r>
            <a:endParaRPr lang="en-US" dirty="0"/>
          </a:p>
        </p:txBody>
      </p:sp>
      <p:sp>
        <p:nvSpPr>
          <p:cNvPr id="40" name="CuadroTexto 39"/>
          <p:cNvSpPr txBox="1"/>
          <p:nvPr/>
        </p:nvSpPr>
        <p:spPr>
          <a:xfrm>
            <a:off x="10572100" y="4867945"/>
            <a:ext cx="29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3</a:t>
            </a:r>
            <a:endParaRPr lang="en-US" dirty="0"/>
          </a:p>
        </p:txBody>
      </p:sp>
      <p:sp>
        <p:nvSpPr>
          <p:cNvPr id="41" name="Flecha derecha 40"/>
          <p:cNvSpPr/>
          <p:nvPr/>
        </p:nvSpPr>
        <p:spPr>
          <a:xfrm>
            <a:off x="255256" y="6072909"/>
            <a:ext cx="280453" cy="18934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uadroTexto 41"/>
          <p:cNvSpPr txBox="1"/>
          <p:nvPr/>
        </p:nvSpPr>
        <p:spPr>
          <a:xfrm>
            <a:off x="743621" y="5982916"/>
            <a:ext cx="207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Sentencia a ejecutar</a:t>
            </a:r>
            <a:endParaRPr lang="en-US" dirty="0"/>
          </a:p>
        </p:txBody>
      </p:sp>
      <p:sp>
        <p:nvSpPr>
          <p:cNvPr id="43" name="Flecha derecha 42"/>
          <p:cNvSpPr/>
          <p:nvPr/>
        </p:nvSpPr>
        <p:spPr>
          <a:xfrm>
            <a:off x="251737" y="6352248"/>
            <a:ext cx="283972" cy="230909"/>
          </a:xfrm>
          <a:prstGeom prst="rightArrow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43"/>
          <p:cNvSpPr txBox="1"/>
          <p:nvPr/>
        </p:nvSpPr>
        <p:spPr>
          <a:xfrm>
            <a:off x="743621" y="6234668"/>
            <a:ext cx="314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Sentencia pendiente de evaluar</a:t>
            </a:r>
            <a:endParaRPr lang="en-U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AC2F58E-326C-4FE5-9249-1E7174110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83" y="2147988"/>
            <a:ext cx="5580952" cy="2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694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echa derecha 4"/>
          <p:cNvSpPr/>
          <p:nvPr/>
        </p:nvSpPr>
        <p:spPr>
          <a:xfrm>
            <a:off x="274890" y="2675930"/>
            <a:ext cx="387928" cy="230909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6444159" y="5374220"/>
            <a:ext cx="2693558" cy="12286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/>
          <p:cNvSpPr txBox="1"/>
          <p:nvPr/>
        </p:nvSpPr>
        <p:spPr>
          <a:xfrm>
            <a:off x="6215835" y="4976544"/>
            <a:ext cx="144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Marco global</a:t>
            </a:r>
            <a:endParaRPr lang="en-US" dirty="0"/>
          </a:p>
        </p:txBody>
      </p:sp>
      <p:sp>
        <p:nvSpPr>
          <p:cNvPr id="17" name="Rectángulo 16"/>
          <p:cNvSpPr/>
          <p:nvPr/>
        </p:nvSpPr>
        <p:spPr>
          <a:xfrm>
            <a:off x="6583866" y="5993116"/>
            <a:ext cx="1662545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/>
              <a:t>mult_2_lista</a:t>
            </a:r>
            <a:endParaRPr lang="en-US" dirty="0"/>
          </a:p>
        </p:txBody>
      </p:sp>
      <p:sp>
        <p:nvSpPr>
          <p:cNvPr id="18" name="Rectángulo 17"/>
          <p:cNvSpPr/>
          <p:nvPr/>
        </p:nvSpPr>
        <p:spPr>
          <a:xfrm>
            <a:off x="8255649" y="5993116"/>
            <a:ext cx="674253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Elipse 18"/>
          <p:cNvSpPr/>
          <p:nvPr/>
        </p:nvSpPr>
        <p:spPr>
          <a:xfrm>
            <a:off x="8532739" y="6173224"/>
            <a:ext cx="120072" cy="1385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ector curvado 23"/>
          <p:cNvCxnSpPr>
            <a:endCxn id="26" idx="1"/>
          </p:cNvCxnSpPr>
          <p:nvPr/>
        </p:nvCxnSpPr>
        <p:spPr>
          <a:xfrm flipV="1">
            <a:off x="8588158" y="6113189"/>
            <a:ext cx="748144" cy="106160"/>
          </a:xfrm>
          <a:prstGeom prst="curved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ctángulo 25"/>
          <p:cNvSpPr/>
          <p:nvPr/>
        </p:nvSpPr>
        <p:spPr>
          <a:xfrm>
            <a:off x="9336302" y="5914607"/>
            <a:ext cx="2428978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/>
              <a:t>mult_2_lista</a:t>
            </a:r>
            <a:r>
              <a:rPr lang="es-ES" dirty="0"/>
              <a:t>(</a:t>
            </a:r>
            <a:r>
              <a:rPr lang="es-ES" dirty="0" err="1"/>
              <a:t>lista</a:t>
            </a:r>
            <a:r>
              <a:rPr lang="es-ES" err="1"/>
              <a:t>_</a:t>
            </a:r>
            <a:r>
              <a:rPr lang="es-ES"/>
              <a:t>pp)</a:t>
            </a:r>
            <a:endParaRPr lang="en-US" dirty="0"/>
          </a:p>
        </p:txBody>
      </p:sp>
      <p:sp>
        <p:nvSpPr>
          <p:cNvPr id="32" name="CuadroTexto 31"/>
          <p:cNvSpPr txBox="1"/>
          <p:nvPr/>
        </p:nvSpPr>
        <p:spPr>
          <a:xfrm>
            <a:off x="4818262" y="13020"/>
            <a:ext cx="2958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Traza del programa</a:t>
            </a:r>
            <a:endParaRPr lang="en-US" sz="2800" dirty="0"/>
          </a:p>
        </p:txBody>
      </p:sp>
      <p:sp>
        <p:nvSpPr>
          <p:cNvPr id="33" name="Flecha derecha 32"/>
          <p:cNvSpPr/>
          <p:nvPr/>
        </p:nvSpPr>
        <p:spPr>
          <a:xfrm>
            <a:off x="382365" y="6150011"/>
            <a:ext cx="280453" cy="18934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adroTexto 33"/>
          <p:cNvSpPr txBox="1"/>
          <p:nvPr/>
        </p:nvSpPr>
        <p:spPr>
          <a:xfrm>
            <a:off x="870730" y="6060018"/>
            <a:ext cx="207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Sentencia a ejecutar</a:t>
            </a:r>
            <a:endParaRPr lang="en-US" dirty="0"/>
          </a:p>
        </p:txBody>
      </p:sp>
      <p:sp>
        <p:nvSpPr>
          <p:cNvPr id="16" name="Flecha derecha 15"/>
          <p:cNvSpPr/>
          <p:nvPr/>
        </p:nvSpPr>
        <p:spPr>
          <a:xfrm>
            <a:off x="274890" y="3774657"/>
            <a:ext cx="387928" cy="230909"/>
          </a:xfrm>
          <a:prstGeom prst="rightArrow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echa derecha 21"/>
          <p:cNvSpPr/>
          <p:nvPr/>
        </p:nvSpPr>
        <p:spPr>
          <a:xfrm>
            <a:off x="378846" y="6429350"/>
            <a:ext cx="283972" cy="230909"/>
          </a:xfrm>
          <a:prstGeom prst="rightArrow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adroTexto 22"/>
          <p:cNvSpPr txBox="1"/>
          <p:nvPr/>
        </p:nvSpPr>
        <p:spPr>
          <a:xfrm>
            <a:off x="870730" y="6311770"/>
            <a:ext cx="314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Sentencia pendiente de evaluar</a:t>
            </a:r>
            <a:endParaRPr lang="en-US" dirty="0"/>
          </a:p>
        </p:txBody>
      </p:sp>
      <p:sp>
        <p:nvSpPr>
          <p:cNvPr id="25" name="Rectángulo 24"/>
          <p:cNvSpPr/>
          <p:nvPr/>
        </p:nvSpPr>
        <p:spPr>
          <a:xfrm>
            <a:off x="6383097" y="3656151"/>
            <a:ext cx="2693558" cy="1101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adroTexto 26"/>
          <p:cNvSpPr txBox="1"/>
          <p:nvPr/>
        </p:nvSpPr>
        <p:spPr>
          <a:xfrm>
            <a:off x="6203454" y="3226784"/>
            <a:ext cx="351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Marco de </a:t>
            </a:r>
            <a:r>
              <a:rPr lang="es-ES" b="1" dirty="0"/>
              <a:t>mult_2_lista</a:t>
            </a:r>
            <a:r>
              <a:rPr lang="es-ES" b="1"/>
              <a:t>(</a:t>
            </a:r>
            <a:r>
              <a:rPr lang="es-ES"/>
              <a:t>lista</a:t>
            </a:r>
            <a:r>
              <a:rPr lang="es-ES" b="1"/>
              <a:t>)</a:t>
            </a:r>
            <a:endParaRPr lang="en-US" b="1" dirty="0"/>
          </a:p>
        </p:txBody>
      </p:sp>
      <p:sp>
        <p:nvSpPr>
          <p:cNvPr id="28" name="Rectángulo 27"/>
          <p:cNvSpPr/>
          <p:nvPr/>
        </p:nvSpPr>
        <p:spPr>
          <a:xfrm>
            <a:off x="6555919" y="3815263"/>
            <a:ext cx="1662545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/>
              <a:t>lista</a:t>
            </a:r>
            <a:endParaRPr lang="en-US" dirty="0"/>
          </a:p>
        </p:txBody>
      </p:sp>
      <p:sp>
        <p:nvSpPr>
          <p:cNvPr id="29" name="Rectángulo 28"/>
          <p:cNvSpPr/>
          <p:nvPr/>
        </p:nvSpPr>
        <p:spPr>
          <a:xfrm>
            <a:off x="8227702" y="3815263"/>
            <a:ext cx="674253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ángulo 29"/>
          <p:cNvSpPr/>
          <p:nvPr/>
        </p:nvSpPr>
        <p:spPr>
          <a:xfrm>
            <a:off x="6579512" y="5596873"/>
            <a:ext cx="1662545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l</a:t>
            </a:r>
            <a:r>
              <a:rPr lang="es-ES"/>
              <a:t>ista</a:t>
            </a:r>
            <a:r>
              <a:rPr lang="es-ES" dirty="0" err="1"/>
              <a:t>_pp</a:t>
            </a:r>
            <a:endParaRPr lang="en-US" dirty="0"/>
          </a:p>
        </p:txBody>
      </p:sp>
      <p:sp>
        <p:nvSpPr>
          <p:cNvPr id="31" name="Rectángulo 30"/>
          <p:cNvSpPr/>
          <p:nvPr/>
        </p:nvSpPr>
        <p:spPr>
          <a:xfrm>
            <a:off x="8251295" y="5596873"/>
            <a:ext cx="674253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Conector curvado 34"/>
          <p:cNvCxnSpPr/>
          <p:nvPr/>
        </p:nvCxnSpPr>
        <p:spPr>
          <a:xfrm flipV="1">
            <a:off x="8583804" y="5077448"/>
            <a:ext cx="1004333" cy="745658"/>
          </a:xfrm>
          <a:prstGeom prst="curved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Elipse 35"/>
          <p:cNvSpPr/>
          <p:nvPr/>
        </p:nvSpPr>
        <p:spPr>
          <a:xfrm>
            <a:off x="8514530" y="5752109"/>
            <a:ext cx="120072" cy="1385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upo 14"/>
          <p:cNvGrpSpPr/>
          <p:nvPr/>
        </p:nvGrpSpPr>
        <p:grpSpPr>
          <a:xfrm>
            <a:off x="9588137" y="4835034"/>
            <a:ext cx="1374503" cy="407323"/>
            <a:chOff x="9588137" y="4835034"/>
            <a:chExt cx="1374503" cy="407323"/>
          </a:xfrm>
        </p:grpSpPr>
        <p:sp>
          <p:nvSpPr>
            <p:cNvPr id="37" name="Rectángulo 36"/>
            <p:cNvSpPr/>
            <p:nvPr/>
          </p:nvSpPr>
          <p:spPr>
            <a:xfrm>
              <a:off x="9588137" y="4835034"/>
              <a:ext cx="1374503" cy="3971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Conector recto 13"/>
            <p:cNvCxnSpPr/>
            <p:nvPr/>
          </p:nvCxnSpPr>
          <p:spPr>
            <a:xfrm>
              <a:off x="10038080" y="4835034"/>
              <a:ext cx="0" cy="39716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8" name="Conector recto 37"/>
            <p:cNvCxnSpPr/>
            <p:nvPr/>
          </p:nvCxnSpPr>
          <p:spPr>
            <a:xfrm>
              <a:off x="10495280" y="4845194"/>
              <a:ext cx="0" cy="39716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20" name="CuadroTexto 19"/>
          <p:cNvSpPr txBox="1"/>
          <p:nvPr/>
        </p:nvSpPr>
        <p:spPr>
          <a:xfrm>
            <a:off x="9645374" y="48679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</a:t>
            </a:r>
            <a:endParaRPr lang="en-US" dirty="0"/>
          </a:p>
        </p:txBody>
      </p:sp>
      <p:sp>
        <p:nvSpPr>
          <p:cNvPr id="39" name="CuadroTexto 38"/>
          <p:cNvSpPr txBox="1"/>
          <p:nvPr/>
        </p:nvSpPr>
        <p:spPr>
          <a:xfrm>
            <a:off x="10092014" y="48679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4</a:t>
            </a:r>
            <a:endParaRPr lang="en-US" dirty="0"/>
          </a:p>
        </p:txBody>
      </p:sp>
      <p:sp>
        <p:nvSpPr>
          <p:cNvPr id="40" name="CuadroTexto 39"/>
          <p:cNvSpPr txBox="1"/>
          <p:nvPr/>
        </p:nvSpPr>
        <p:spPr>
          <a:xfrm>
            <a:off x="10572100" y="4867945"/>
            <a:ext cx="29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6</a:t>
            </a:r>
            <a:endParaRPr lang="en-US" dirty="0"/>
          </a:p>
        </p:txBody>
      </p:sp>
      <p:sp>
        <p:nvSpPr>
          <p:cNvPr id="41" name="Elipse 40"/>
          <p:cNvSpPr/>
          <p:nvPr/>
        </p:nvSpPr>
        <p:spPr>
          <a:xfrm>
            <a:off x="8474907" y="3944571"/>
            <a:ext cx="120072" cy="1385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Conector curvado 41"/>
          <p:cNvCxnSpPr/>
          <p:nvPr/>
        </p:nvCxnSpPr>
        <p:spPr>
          <a:xfrm>
            <a:off x="8483219" y="4005566"/>
            <a:ext cx="1104918" cy="970978"/>
          </a:xfrm>
          <a:prstGeom prst="curved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Rectángulo 42"/>
          <p:cNvSpPr/>
          <p:nvPr/>
        </p:nvSpPr>
        <p:spPr>
          <a:xfrm>
            <a:off x="6555919" y="4221663"/>
            <a:ext cx="1662545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</a:t>
            </a:r>
            <a:endParaRPr lang="en-US" dirty="0"/>
          </a:p>
        </p:txBody>
      </p:sp>
      <p:sp>
        <p:nvSpPr>
          <p:cNvPr id="44" name="Rectángulo 43"/>
          <p:cNvSpPr/>
          <p:nvPr/>
        </p:nvSpPr>
        <p:spPr>
          <a:xfrm>
            <a:off x="8227702" y="4221663"/>
            <a:ext cx="674253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  <a:endParaRPr lang="en-U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E01DE27-971F-44E9-8AEB-557E6AAF8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57" y="1857759"/>
            <a:ext cx="5580952" cy="2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8110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3542</TotalTime>
  <Words>79</Words>
  <Application>Microsoft Office PowerPoint</Application>
  <PresentationFormat>Panorámica</PresentationFormat>
  <Paragraphs>24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>UVa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ISA</dc:creator>
  <cp:lastModifiedBy>FELIX MIGUEL</cp:lastModifiedBy>
  <cp:revision>30</cp:revision>
  <dcterms:created xsi:type="dcterms:W3CDTF">2020-01-14T12:47:09Z</dcterms:created>
  <dcterms:modified xsi:type="dcterms:W3CDTF">2020-01-27T18:50:50Z</dcterms:modified>
</cp:coreProperties>
</file>