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314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256DF-AA2D-4650-9EB7-ABAC07FEA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1D3F7E-A10D-4109-9A37-F174D962B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81CC1-785C-43DA-B062-738CB9CF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4AE503-FF39-4C6D-8AF5-9845AAA5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F897A4-FC05-497D-8647-316EF09B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46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0A84B-3D32-4805-B1DB-6A22B5E8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D0C319-5FF7-4AE5-92E9-065D7BC54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E1A51F-578D-4CA1-8743-5BEE83CE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B4EC44-519B-48C2-81F9-6400A759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CFBC3D-6E6B-4534-B716-48B8F63E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03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54EB29-A32F-4FA9-B459-2AADA5B68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7536A3-2D15-4723-9D8B-2C4B5A0C9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24249E-2C11-4301-B6EB-3386BD8C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29757-EE4E-401C-802D-42FB0520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164BD5-5EFB-4BA3-AF92-256B261F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21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70ACD-8962-4946-AD85-0207F109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4C5F27-2E98-42CB-B29C-ABD18594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3993E8-EA99-4A83-BAE7-273F0B9B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1FBE35-6B04-4FD8-807E-B21A046C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96ECFB-4E09-41DE-BD5E-009B105C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37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507B2-C2A5-4828-94B1-854AE4DC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1C2701-31F0-4703-B057-083CC8F26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954B5C-B033-41A4-81E7-29804A96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EE822E-F9D1-4CBB-9D2E-5ED75D7F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81B365-6EE5-4DDA-9746-206987A6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98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40C5B-1B34-4028-A4C2-239BA901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8DBC6-C9EF-4512-B5F5-7C55F16F7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57FD25-5F6F-4A21-8101-F5AA845E0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749592-0742-4BAE-B227-7E88768F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5311B3-3351-47C3-AF7A-385CAAFC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BAD6E7-9BDD-41AA-8224-9A54EA6D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7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1AE2B-BFAA-412C-9EBB-0B6A31A0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2BC8FE-4653-4928-9739-700BA7308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396C4D-D41B-4335-AE9B-44C83C92C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87F742-EF48-4E1C-8452-8113B045D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B3DD2D-9E87-4AB2-86F0-CE61ACC2F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195AFC-FAA9-4956-BF86-4BA4FB39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B1B8FC-C2EF-420A-997F-1E298B44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D678A2-BA01-4FD6-8C19-1CCD0BEA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08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9DECC-B70C-48B6-AB4D-3E25C6BB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E24F40-6453-44C0-9E65-7E93217B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49AAD8-4336-49C8-BA3D-B5A64FC1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73C293-9C05-409A-ABF0-135BE5DD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21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5986C8-A26C-4163-BF85-F00E935D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D0F45C-79FD-4E04-911D-5264F46D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47A499-E1B1-45A3-965F-129D99E8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512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5259F-C436-4610-9A53-612AC573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27B5BB-C1CE-45F2-AB16-2773E9397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C7C322-9AF5-4057-8B77-8CA6F8F6F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008EE-6DFD-4505-844F-D5AC5538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8DE3A5-A54E-4F11-8514-F40AB844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FF097-6A7F-4770-9613-848752DF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40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B751C-5FA9-46AC-8971-97DE4846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21C942-A31F-4FEC-B592-0D335AC02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24CDE1-01CE-48C5-9258-354156766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57945D-87A4-4E7D-B183-EF149519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3B855D-44E4-425D-B6FD-47D7998C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5C0C53-3D09-4B47-99D0-3DBB7B00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85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93BB2B-25AA-4B96-8331-79FEC2E9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EC5999-5799-4AAB-A745-57AE6D5F6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1EEC50-0877-412A-A1F4-3148CB90C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56758D-4CE8-4210-AFC5-3BAACD441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EE00F4-20E4-47EC-9E5E-06A2A0782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63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>
            <a:extLst>
              <a:ext uri="{FF2B5EF4-FFF2-40B4-BE49-F238E27FC236}">
                <a16:creationId xmlns:a16="http://schemas.microsoft.com/office/drawing/2014/main" id="{7161987A-90FE-47F0-A4F6-3A498D8243B9}"/>
              </a:ext>
            </a:extLst>
          </p:cNvPr>
          <p:cNvGrpSpPr/>
          <p:nvPr/>
        </p:nvGrpSpPr>
        <p:grpSpPr>
          <a:xfrm>
            <a:off x="1863929" y="2708987"/>
            <a:ext cx="914400" cy="914400"/>
            <a:chOff x="1921079" y="1476462"/>
            <a:chExt cx="914400" cy="91440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239B19CB-F988-4AB8-B26E-28755187758A}"/>
                </a:ext>
              </a:extLst>
            </p:cNvPr>
            <p:cNvSpPr/>
            <p:nvPr/>
          </p:nvSpPr>
          <p:spPr>
            <a:xfrm>
              <a:off x="1921079" y="1476462"/>
              <a:ext cx="914400" cy="9144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7C75C16-8633-41DA-ACA5-FF7EF56D48D5}"/>
                </a:ext>
              </a:extLst>
            </p:cNvPr>
            <p:cNvSpPr txBox="1"/>
            <p:nvPr/>
          </p:nvSpPr>
          <p:spPr>
            <a:xfrm>
              <a:off x="1969352" y="174899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latin typeface="Consolas" panose="020B0609020204030204" pitchFamily="49" charset="0"/>
                </a:rPr>
                <a:t>lista</a:t>
              </a: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7CD1D20E-E23A-4920-BA88-2F2698DC7751}"/>
              </a:ext>
            </a:extLst>
          </p:cNvPr>
          <p:cNvGrpSpPr/>
          <p:nvPr/>
        </p:nvGrpSpPr>
        <p:grpSpPr>
          <a:xfrm>
            <a:off x="4229570" y="1031962"/>
            <a:ext cx="4532018" cy="4482326"/>
            <a:chOff x="3194520" y="1476462"/>
            <a:chExt cx="4532018" cy="448232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E90A6B4F-8308-4918-B06B-94C5A5BAD7C7}"/>
                </a:ext>
              </a:extLst>
            </p:cNvPr>
            <p:cNvSpPr/>
            <p:nvPr/>
          </p:nvSpPr>
          <p:spPr>
            <a:xfrm>
              <a:off x="3715956" y="3142944"/>
              <a:ext cx="3151073" cy="9326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A136FF82-8D6D-43AA-A891-70D962C77A51}"/>
                </a:ext>
              </a:extLst>
            </p:cNvPr>
            <p:cNvGrpSpPr/>
            <p:nvPr/>
          </p:nvGrpSpPr>
          <p:grpSpPr>
            <a:xfrm>
              <a:off x="3811398" y="3286363"/>
              <a:ext cx="2958648" cy="645844"/>
              <a:chOff x="3811398" y="3286363"/>
              <a:chExt cx="2958648" cy="645844"/>
            </a:xfrm>
          </p:grpSpPr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3D4E66CB-2F78-486B-9019-502BBE6318EE}"/>
                  </a:ext>
                </a:extLst>
              </p:cNvPr>
              <p:cNvGrpSpPr/>
              <p:nvPr/>
            </p:nvGrpSpPr>
            <p:grpSpPr>
              <a:xfrm>
                <a:off x="3811398" y="3286363"/>
                <a:ext cx="591423" cy="645844"/>
                <a:chOff x="3811398" y="3286363"/>
                <a:chExt cx="591423" cy="645844"/>
              </a:xfrm>
            </p:grpSpPr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1570EA05-5A45-4A18-A51B-AF24DD02BC36}"/>
                    </a:ext>
                  </a:extLst>
                </p:cNvPr>
                <p:cNvSpPr/>
                <p:nvPr/>
              </p:nvSpPr>
              <p:spPr>
                <a:xfrm>
                  <a:off x="3811398" y="3286363"/>
                  <a:ext cx="591423" cy="6458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A238B59B-CEA6-4361-9855-EF5712250762}"/>
                    </a:ext>
                  </a:extLst>
                </p:cNvPr>
                <p:cNvSpPr txBox="1"/>
                <p:nvPr/>
              </p:nvSpPr>
              <p:spPr>
                <a:xfrm>
                  <a:off x="3951457" y="3429000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latin typeface="Consolas" panose="020B0609020204030204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DF92BCB3-5FAF-49C7-B804-74DB32C3C60E}"/>
                  </a:ext>
                </a:extLst>
              </p:cNvPr>
              <p:cNvGrpSpPr/>
              <p:nvPr/>
            </p:nvGrpSpPr>
            <p:grpSpPr>
              <a:xfrm>
                <a:off x="4404360" y="3286363"/>
                <a:ext cx="591423" cy="645844"/>
                <a:chOff x="3811398" y="3286363"/>
                <a:chExt cx="591423" cy="645844"/>
              </a:xfrm>
            </p:grpSpPr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14817829-8551-48ED-803B-433726CDB277}"/>
                    </a:ext>
                  </a:extLst>
                </p:cNvPr>
                <p:cNvSpPr/>
                <p:nvPr/>
              </p:nvSpPr>
              <p:spPr>
                <a:xfrm>
                  <a:off x="3811398" y="3286363"/>
                  <a:ext cx="591423" cy="6458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662FA1AD-053C-4CE9-AD84-A768C8461011}"/>
                    </a:ext>
                  </a:extLst>
                </p:cNvPr>
                <p:cNvSpPr txBox="1"/>
                <p:nvPr/>
              </p:nvSpPr>
              <p:spPr>
                <a:xfrm>
                  <a:off x="3951457" y="3429000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latin typeface="Consolas" panose="020B0609020204030204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B5C1C4A4-E819-4409-971C-FEDC3E259DDA}"/>
                  </a:ext>
                </a:extLst>
              </p:cNvPr>
              <p:cNvGrpSpPr/>
              <p:nvPr/>
            </p:nvGrpSpPr>
            <p:grpSpPr>
              <a:xfrm>
                <a:off x="5587203" y="3286363"/>
                <a:ext cx="591423" cy="645844"/>
                <a:chOff x="3811398" y="3286363"/>
                <a:chExt cx="591423" cy="645844"/>
              </a:xfrm>
            </p:grpSpPr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4FF9C7AC-1B5B-4E8E-9C50-11758B1ECB21}"/>
                    </a:ext>
                  </a:extLst>
                </p:cNvPr>
                <p:cNvSpPr/>
                <p:nvPr/>
              </p:nvSpPr>
              <p:spPr>
                <a:xfrm>
                  <a:off x="3811398" y="3286363"/>
                  <a:ext cx="591423" cy="6458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B83121D9-CC1C-4D4C-84E7-24C9A973475B}"/>
                    </a:ext>
                  </a:extLst>
                </p:cNvPr>
                <p:cNvSpPr txBox="1"/>
                <p:nvPr/>
              </p:nvSpPr>
              <p:spPr>
                <a:xfrm>
                  <a:off x="3951457" y="3429000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latin typeface="Consolas" panose="020B0609020204030204" pitchFamily="49" charset="0"/>
                    </a:rPr>
                    <a:t>3</a:t>
                  </a:r>
                </a:p>
              </p:txBody>
            </p:sp>
          </p:grpSp>
          <p:grpSp>
            <p:nvGrpSpPr>
              <p:cNvPr id="29" name="Grupo 28">
                <a:extLst>
                  <a:ext uri="{FF2B5EF4-FFF2-40B4-BE49-F238E27FC236}">
                    <a16:creationId xmlns:a16="http://schemas.microsoft.com/office/drawing/2014/main" id="{92475835-F1A8-4C3E-932D-57EB06CB62FA}"/>
                  </a:ext>
                </a:extLst>
              </p:cNvPr>
              <p:cNvGrpSpPr/>
              <p:nvPr/>
            </p:nvGrpSpPr>
            <p:grpSpPr>
              <a:xfrm>
                <a:off x="6178623" y="3286363"/>
                <a:ext cx="591423" cy="645844"/>
                <a:chOff x="3811398" y="3286363"/>
                <a:chExt cx="591423" cy="645844"/>
              </a:xfrm>
            </p:grpSpPr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2F3E2A5C-6E68-46CA-8EC0-CE905B0D4D3B}"/>
                    </a:ext>
                  </a:extLst>
                </p:cNvPr>
                <p:cNvSpPr/>
                <p:nvPr/>
              </p:nvSpPr>
              <p:spPr>
                <a:xfrm>
                  <a:off x="3811398" y="3286363"/>
                  <a:ext cx="591423" cy="6458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54DFFA7F-1708-45DF-9E67-81938F1902C5}"/>
                    </a:ext>
                  </a:extLst>
                </p:cNvPr>
                <p:cNvSpPr txBox="1"/>
                <p:nvPr/>
              </p:nvSpPr>
              <p:spPr>
                <a:xfrm>
                  <a:off x="3951457" y="3429000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latin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upo 31">
                <a:extLst>
                  <a:ext uri="{FF2B5EF4-FFF2-40B4-BE49-F238E27FC236}">
                    <a16:creationId xmlns:a16="http://schemas.microsoft.com/office/drawing/2014/main" id="{DC5DF92C-045A-4C7A-884F-ABF6E4920D5B}"/>
                  </a:ext>
                </a:extLst>
              </p:cNvPr>
              <p:cNvGrpSpPr/>
              <p:nvPr/>
            </p:nvGrpSpPr>
            <p:grpSpPr>
              <a:xfrm>
                <a:off x="4995782" y="3286363"/>
                <a:ext cx="591423" cy="645844"/>
                <a:chOff x="3811398" y="3286363"/>
                <a:chExt cx="591423" cy="645844"/>
              </a:xfrm>
            </p:grpSpPr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BF271830-9CB1-4B05-845C-372B97821069}"/>
                    </a:ext>
                  </a:extLst>
                </p:cNvPr>
                <p:cNvSpPr/>
                <p:nvPr/>
              </p:nvSpPr>
              <p:spPr>
                <a:xfrm>
                  <a:off x="3811398" y="3286363"/>
                  <a:ext cx="591423" cy="6458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934E639B-90A1-4E8A-A203-733247595228}"/>
                    </a:ext>
                  </a:extLst>
                </p:cNvPr>
                <p:cNvSpPr txBox="1"/>
                <p:nvPr/>
              </p:nvSpPr>
              <p:spPr>
                <a:xfrm>
                  <a:off x="3951457" y="3429000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latin typeface="Consolas" panose="020B0609020204030204" pitchFamily="49" charset="0"/>
                    </a:rPr>
                    <a:t>2</a:t>
                  </a:r>
                </a:p>
              </p:txBody>
            </p:sp>
          </p:grp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75CAD14F-9B9B-44FD-93F6-AC87AE0B118C}"/>
                </a:ext>
              </a:extLst>
            </p:cNvPr>
            <p:cNvGrpSpPr/>
            <p:nvPr/>
          </p:nvGrpSpPr>
          <p:grpSpPr>
            <a:xfrm>
              <a:off x="6927836" y="2048823"/>
              <a:ext cx="798702" cy="789263"/>
              <a:chOff x="3107247" y="4551029"/>
              <a:chExt cx="798702" cy="789263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66A9A2A1-D2BD-4D2E-AD31-19F2EF600F9C}"/>
                  </a:ext>
                </a:extLst>
              </p:cNvPr>
              <p:cNvSpPr/>
              <p:nvPr/>
            </p:nvSpPr>
            <p:spPr>
              <a:xfrm>
                <a:off x="3107247" y="4551029"/>
                <a:ext cx="798702" cy="7892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EEA85B3C-3FDA-4364-8CE9-F6F8BB0C353E}"/>
                  </a:ext>
                </a:extLst>
              </p:cNvPr>
              <p:cNvSpPr txBox="1"/>
              <p:nvPr/>
            </p:nvSpPr>
            <p:spPr>
              <a:xfrm>
                <a:off x="3322894" y="468405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5</a:t>
                </a: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FB79C05A-42D9-4C3C-8DCD-1E581BDF04BD}"/>
                </a:ext>
              </a:extLst>
            </p:cNvPr>
            <p:cNvGrpSpPr/>
            <p:nvPr/>
          </p:nvGrpSpPr>
          <p:grpSpPr>
            <a:xfrm>
              <a:off x="6927836" y="5169525"/>
              <a:ext cx="798702" cy="789263"/>
              <a:chOff x="3107247" y="4551029"/>
              <a:chExt cx="798702" cy="789263"/>
            </a:xfrm>
          </p:grpSpPr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3EB4108B-14F6-4F1C-9A53-434ED50F011B}"/>
                  </a:ext>
                </a:extLst>
              </p:cNvPr>
              <p:cNvSpPr/>
              <p:nvPr/>
            </p:nvSpPr>
            <p:spPr>
              <a:xfrm>
                <a:off x="3107247" y="4551029"/>
                <a:ext cx="798702" cy="7892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DD331E2E-4592-44C3-8585-7CBE6B1DCEEF}"/>
                  </a:ext>
                </a:extLst>
              </p:cNvPr>
              <p:cNvSpPr txBox="1"/>
              <p:nvPr/>
            </p:nvSpPr>
            <p:spPr>
              <a:xfrm>
                <a:off x="3322894" y="468405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4</a:t>
                </a:r>
              </a:p>
            </p:txBody>
          </p: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4C64AE21-CB78-4285-B016-2D5E62A467E4}"/>
                </a:ext>
              </a:extLst>
            </p:cNvPr>
            <p:cNvGrpSpPr/>
            <p:nvPr/>
          </p:nvGrpSpPr>
          <p:grpSpPr>
            <a:xfrm>
              <a:off x="3593871" y="4989776"/>
              <a:ext cx="798702" cy="789263"/>
              <a:chOff x="3107247" y="4551029"/>
              <a:chExt cx="798702" cy="789263"/>
            </a:xfrm>
          </p:grpSpPr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0A8856EA-B503-439E-B17A-06FADD808FF7}"/>
                  </a:ext>
                </a:extLst>
              </p:cNvPr>
              <p:cNvSpPr/>
              <p:nvPr/>
            </p:nvSpPr>
            <p:spPr>
              <a:xfrm>
                <a:off x="3107247" y="4551029"/>
                <a:ext cx="798702" cy="7892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7366C550-7903-435C-BC4C-A78D5E9099D4}"/>
                  </a:ext>
                </a:extLst>
              </p:cNvPr>
              <p:cNvSpPr txBox="1"/>
              <p:nvPr/>
            </p:nvSpPr>
            <p:spPr>
              <a:xfrm>
                <a:off x="3322894" y="468405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3</a:t>
                </a:r>
              </a:p>
            </p:txBody>
          </p:sp>
        </p:grp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0D4F3B26-1A46-474E-9371-3DF3361C0A31}"/>
                </a:ext>
              </a:extLst>
            </p:cNvPr>
            <p:cNvGrpSpPr/>
            <p:nvPr/>
          </p:nvGrpSpPr>
          <p:grpSpPr>
            <a:xfrm>
              <a:off x="4950289" y="5122797"/>
              <a:ext cx="798702" cy="789263"/>
              <a:chOff x="3107247" y="4551029"/>
              <a:chExt cx="798702" cy="789263"/>
            </a:xfrm>
          </p:grpSpPr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FE1DD772-3F60-4792-9F01-4263B4D01EB6}"/>
                  </a:ext>
                </a:extLst>
              </p:cNvPr>
              <p:cNvSpPr/>
              <p:nvPr/>
            </p:nvSpPr>
            <p:spPr>
              <a:xfrm>
                <a:off x="3107247" y="4551029"/>
                <a:ext cx="798702" cy="7892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A205B7E0-1A2B-43E7-ADB9-59C1CA87681F}"/>
                  </a:ext>
                </a:extLst>
              </p:cNvPr>
              <p:cNvSpPr txBox="1"/>
              <p:nvPr/>
            </p:nvSpPr>
            <p:spPr>
              <a:xfrm>
                <a:off x="3322894" y="468405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2</a:t>
                </a:r>
              </a:p>
            </p:txBody>
          </p:sp>
        </p:grp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4A4E58E0-F182-457B-99D9-217AE4973CB1}"/>
                </a:ext>
              </a:extLst>
            </p:cNvPr>
            <p:cNvGrpSpPr/>
            <p:nvPr/>
          </p:nvGrpSpPr>
          <p:grpSpPr>
            <a:xfrm>
              <a:off x="4928560" y="1476462"/>
              <a:ext cx="798702" cy="789263"/>
              <a:chOff x="3107247" y="4551029"/>
              <a:chExt cx="798702" cy="789263"/>
            </a:xfrm>
          </p:grpSpPr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17857972-3711-43D1-82F8-82FD4C0ECF69}"/>
                  </a:ext>
                </a:extLst>
              </p:cNvPr>
              <p:cNvSpPr/>
              <p:nvPr/>
            </p:nvSpPr>
            <p:spPr>
              <a:xfrm>
                <a:off x="3107247" y="4551029"/>
                <a:ext cx="798702" cy="7892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376C4D01-4C2C-4F82-A125-94BB96B04703}"/>
                  </a:ext>
                </a:extLst>
              </p:cNvPr>
              <p:cNvSpPr txBox="1"/>
              <p:nvPr/>
            </p:nvSpPr>
            <p:spPr>
              <a:xfrm>
                <a:off x="3322894" y="468405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1</a:t>
                </a:r>
              </a:p>
            </p:txBody>
          </p:sp>
        </p:grp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2DBB99A4-FA28-4664-AD06-C50DF894C59C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4107109" y="2265725"/>
              <a:ext cx="1220802" cy="1020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3596E07F-25F7-4B0B-AE50-E957E9470BCB}"/>
                </a:ext>
              </a:extLst>
            </p:cNvPr>
            <p:cNvCxnSpPr>
              <a:cxnSpLocks/>
              <a:stCxn id="21" idx="2"/>
              <a:endCxn id="79" idx="3"/>
            </p:cNvCxnSpPr>
            <p:nvPr/>
          </p:nvCxnSpPr>
          <p:spPr>
            <a:xfrm flipH="1">
              <a:off x="3194520" y="3932207"/>
              <a:ext cx="1505552" cy="8232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F2C7871-F557-41EC-8E1A-094D17E53019}"/>
                </a:ext>
              </a:extLst>
            </p:cNvPr>
            <p:cNvCxnSpPr>
              <a:cxnSpLocks/>
              <a:stCxn id="33" idx="0"/>
              <a:endCxn id="83" idx="2"/>
            </p:cNvCxnSpPr>
            <p:nvPr/>
          </p:nvCxnSpPr>
          <p:spPr>
            <a:xfrm flipH="1" flipV="1">
              <a:off x="3745218" y="2597788"/>
              <a:ext cx="1546276" cy="6885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6271495F-65DF-49E9-90E1-FAFB6CE76313}"/>
                </a:ext>
              </a:extLst>
            </p:cNvPr>
            <p:cNvCxnSpPr>
              <a:cxnSpLocks/>
              <a:stCxn id="24" idx="2"/>
              <a:endCxn id="39" idx="0"/>
            </p:cNvCxnSpPr>
            <p:nvPr/>
          </p:nvCxnSpPr>
          <p:spPr>
            <a:xfrm>
              <a:off x="5882915" y="3932207"/>
              <a:ext cx="1444272" cy="12373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14289D27-ED38-450C-95AC-939A2694800C}"/>
                </a:ext>
              </a:extLst>
            </p:cNvPr>
            <p:cNvCxnSpPr>
              <a:cxnSpLocks/>
              <a:stCxn id="30" idx="2"/>
              <a:endCxn id="86" idx="0"/>
            </p:cNvCxnSpPr>
            <p:nvPr/>
          </p:nvCxnSpPr>
          <p:spPr>
            <a:xfrm flipH="1">
              <a:off x="6278268" y="3932207"/>
              <a:ext cx="196067" cy="7711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D0291C69-F41F-450A-A9A6-E89B02A0019F}"/>
              </a:ext>
            </a:extLst>
          </p:cNvPr>
          <p:cNvCxnSpPr>
            <a:cxnSpLocks/>
            <a:stCxn id="6" idx="6"/>
            <a:endCxn id="13" idx="1"/>
          </p:cNvCxnSpPr>
          <p:nvPr/>
        </p:nvCxnSpPr>
        <p:spPr>
          <a:xfrm flipV="1">
            <a:off x="2778329" y="3164785"/>
            <a:ext cx="1972677" cy="1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o 76">
            <a:extLst>
              <a:ext uri="{FF2B5EF4-FFF2-40B4-BE49-F238E27FC236}">
                <a16:creationId xmlns:a16="http://schemas.microsoft.com/office/drawing/2014/main" id="{E6554421-A2B2-40C5-8183-4A0A13093170}"/>
              </a:ext>
            </a:extLst>
          </p:cNvPr>
          <p:cNvGrpSpPr/>
          <p:nvPr/>
        </p:nvGrpSpPr>
        <p:grpSpPr>
          <a:xfrm>
            <a:off x="3430868" y="3916319"/>
            <a:ext cx="798702" cy="789263"/>
            <a:chOff x="3534509" y="4088458"/>
            <a:chExt cx="798702" cy="789263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2EAAEFCD-A892-4AC3-B0ED-CC969F3BED0F}"/>
                </a:ext>
              </a:extLst>
            </p:cNvPr>
            <p:cNvSpPr/>
            <p:nvPr/>
          </p:nvSpPr>
          <p:spPr>
            <a:xfrm>
              <a:off x="3534509" y="4088458"/>
              <a:ext cx="798702" cy="7892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E530636F-DDFE-4B36-AC29-C797AA766538}"/>
                </a:ext>
              </a:extLst>
            </p:cNvPr>
            <p:cNvSpPr txBox="1"/>
            <p:nvPr/>
          </p:nvSpPr>
          <p:spPr>
            <a:xfrm>
              <a:off x="3750156" y="422147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9</a:t>
              </a: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7DF7664B-27E9-43B7-B5B1-45AC08F2542C}"/>
              </a:ext>
            </a:extLst>
          </p:cNvPr>
          <p:cNvGrpSpPr/>
          <p:nvPr/>
        </p:nvGrpSpPr>
        <p:grpSpPr>
          <a:xfrm>
            <a:off x="4380917" y="1364025"/>
            <a:ext cx="798702" cy="789263"/>
            <a:chOff x="3534509" y="4088458"/>
            <a:chExt cx="798702" cy="789263"/>
          </a:xfrm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A3646B64-92D0-4E6D-A0F3-9780A5AA4C87}"/>
                </a:ext>
              </a:extLst>
            </p:cNvPr>
            <p:cNvSpPr/>
            <p:nvPr/>
          </p:nvSpPr>
          <p:spPr>
            <a:xfrm>
              <a:off x="3534509" y="4088458"/>
              <a:ext cx="798702" cy="7892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BA0081DE-D7B4-4DBD-90E7-A430FCD51CB0}"/>
                </a:ext>
              </a:extLst>
            </p:cNvPr>
            <p:cNvSpPr txBox="1"/>
            <p:nvPr/>
          </p:nvSpPr>
          <p:spPr>
            <a:xfrm>
              <a:off x="3658784" y="4221479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25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4BBA7019-64B5-41E9-B0F8-BE62C57F9BA2}"/>
              </a:ext>
            </a:extLst>
          </p:cNvPr>
          <p:cNvGrpSpPr/>
          <p:nvPr/>
        </p:nvGrpSpPr>
        <p:grpSpPr>
          <a:xfrm>
            <a:off x="6913967" y="4258905"/>
            <a:ext cx="798702" cy="789263"/>
            <a:chOff x="3534509" y="4088458"/>
            <a:chExt cx="798702" cy="789263"/>
          </a:xfrm>
        </p:grpSpPr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43E372F3-AB64-46E9-806D-52DBFB28C206}"/>
                </a:ext>
              </a:extLst>
            </p:cNvPr>
            <p:cNvSpPr/>
            <p:nvPr/>
          </p:nvSpPr>
          <p:spPr>
            <a:xfrm>
              <a:off x="3534509" y="4088458"/>
              <a:ext cx="798702" cy="7892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3AB0DDA7-A30D-4D22-A898-603BBDD627AE}"/>
                </a:ext>
              </a:extLst>
            </p:cNvPr>
            <p:cNvSpPr txBox="1"/>
            <p:nvPr/>
          </p:nvSpPr>
          <p:spPr>
            <a:xfrm>
              <a:off x="3663483" y="4221479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16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2131B7F-FB5C-48DA-A89B-F042BD8163EF}"/>
              </a:ext>
            </a:extLst>
          </p:cNvPr>
          <p:cNvGrpSpPr/>
          <p:nvPr/>
        </p:nvGrpSpPr>
        <p:grpSpPr>
          <a:xfrm>
            <a:off x="2140782" y="1461756"/>
            <a:ext cx="1071127" cy="914400"/>
            <a:chOff x="1854124" y="1476462"/>
            <a:chExt cx="1071127" cy="914400"/>
          </a:xfrm>
        </p:grpSpPr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4CD155F8-65F2-4DC4-B486-33855D4FEFAC}"/>
                </a:ext>
              </a:extLst>
            </p:cNvPr>
            <p:cNvSpPr/>
            <p:nvPr/>
          </p:nvSpPr>
          <p:spPr>
            <a:xfrm>
              <a:off x="1921079" y="1476462"/>
              <a:ext cx="914400" cy="9144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B2CA46A-B600-4DAB-97FF-5741643DACC5}"/>
                </a:ext>
              </a:extLst>
            </p:cNvPr>
            <p:cNvSpPr txBox="1"/>
            <p:nvPr/>
          </p:nvSpPr>
          <p:spPr>
            <a:xfrm>
              <a:off x="1854124" y="1748996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latin typeface="Consolas" panose="020B0609020204030204" pitchFamily="49" charset="0"/>
                </a:rPr>
                <a:t>enteros</a:t>
              </a:r>
            </a:p>
          </p:txBody>
        </p:sp>
      </p:grp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EB90D1DF-15F8-488F-AE9A-C5DA65824F77}"/>
              </a:ext>
            </a:extLst>
          </p:cNvPr>
          <p:cNvCxnSpPr>
            <a:cxnSpLocks/>
            <a:stCxn id="96" idx="5"/>
            <a:endCxn id="13" idx="1"/>
          </p:cNvCxnSpPr>
          <p:nvPr/>
        </p:nvCxnSpPr>
        <p:spPr>
          <a:xfrm>
            <a:off x="2988226" y="2242245"/>
            <a:ext cx="1762780" cy="922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224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 MIGUEL</dc:creator>
  <cp:lastModifiedBy>FELIX MIGUEL</cp:lastModifiedBy>
  <cp:revision>6</cp:revision>
  <dcterms:created xsi:type="dcterms:W3CDTF">2020-12-30T13:30:57Z</dcterms:created>
  <dcterms:modified xsi:type="dcterms:W3CDTF">2020-12-30T16:32:57Z</dcterms:modified>
</cp:coreProperties>
</file>