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rial Black"/>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5a303d6a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5a303d6a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adc9118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adc9118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adc91183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adc91183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fadc91183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fadc91183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fadc91183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fadc9118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9cdaa8557b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9cdaa8557b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fadc91183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fadc91183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design.aau.dk/skabeloner/powerpoint" TargetMode="External"/><Relationship Id="rId3" Type="http://schemas.openxmlformats.org/officeDocument/2006/relationships/hyperlink" Target="http://www.design.aau.dk/skabeloner/powerpoint" TargetMode="External"/><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æsentation" showMasterSp="0">
  <p:cSld name="Præsentation">
    <p:spTree>
      <p:nvGrpSpPr>
        <p:cNvPr id="53" name="Shape 53"/>
        <p:cNvGrpSpPr/>
        <p:nvPr/>
      </p:nvGrpSpPr>
      <p:grpSpPr>
        <a:xfrm>
          <a:off x="0" y="0"/>
          <a:ext cx="0" cy="0"/>
          <a:chOff x="0" y="0"/>
          <a:chExt cx="0" cy="0"/>
        </a:xfrm>
      </p:grpSpPr>
      <p:sp>
        <p:nvSpPr>
          <p:cNvPr id="54" name="Google Shape;54;p2"/>
          <p:cNvSpPr/>
          <p:nvPr>
            <p:ph idx="2" type="pic"/>
          </p:nvPr>
        </p:nvSpPr>
        <p:spPr>
          <a:xfrm>
            <a:off x="0" y="0"/>
            <a:ext cx="91440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5" name="Google Shape;55;p2"/>
          <p:cNvSpPr txBox="1"/>
          <p:nvPr>
            <p:ph type="title"/>
          </p:nvPr>
        </p:nvSpPr>
        <p:spPr>
          <a:xfrm>
            <a:off x="1831181" y="2007372"/>
            <a:ext cx="5505900" cy="777300"/>
          </a:xfrm>
          <a:prstGeom prst="rect">
            <a:avLst/>
          </a:prstGeom>
          <a:solidFill>
            <a:schemeClr val="lt1"/>
          </a:solidFill>
          <a:ln>
            <a:noFill/>
          </a:ln>
        </p:spPr>
        <p:txBody>
          <a:bodyPr anchorCtr="0" anchor="t" bIns="0" lIns="0" spcFirstLastPara="1" rIns="0" wrap="square" tIns="80975">
            <a:noAutofit/>
          </a:bodyPr>
          <a:lstStyle>
            <a:lvl1pPr lvl="0" algn="ctr">
              <a:lnSpc>
                <a:spcPct val="100000"/>
              </a:lnSpc>
              <a:spcBef>
                <a:spcPts val="0"/>
              </a:spcBef>
              <a:spcAft>
                <a:spcPts val="0"/>
              </a:spcAft>
              <a:buClr>
                <a:schemeClr val="dk1"/>
              </a:buClr>
              <a:buSzPts val="2100"/>
              <a:buFont typeface="Arial"/>
              <a:buNone/>
              <a:defRPr sz="21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2"/>
          <p:cNvSpPr txBox="1"/>
          <p:nvPr>
            <p:ph idx="1" type="body"/>
          </p:nvPr>
        </p:nvSpPr>
        <p:spPr>
          <a:xfrm>
            <a:off x="1831181" y="2870597"/>
            <a:ext cx="5505900" cy="309600"/>
          </a:xfrm>
          <a:prstGeom prst="rect">
            <a:avLst/>
          </a:prstGeom>
          <a:solidFill>
            <a:schemeClr val="lt1"/>
          </a:solidFill>
          <a:ln>
            <a:noFill/>
          </a:ln>
        </p:spPr>
        <p:txBody>
          <a:bodyPr anchorCtr="0" anchor="t" bIns="34275" lIns="0" spcFirstLastPara="1" rIns="0" wrap="square" tIns="34275">
            <a:noAutofit/>
          </a:bodyPr>
          <a:lstStyle>
            <a:lvl1pPr indent="-228600" lvl="0" marL="457200" algn="ctr">
              <a:lnSpc>
                <a:spcPct val="120000"/>
              </a:lnSpc>
              <a:spcBef>
                <a:spcPts val="800"/>
              </a:spcBef>
              <a:spcAft>
                <a:spcPts val="0"/>
              </a:spcAft>
              <a:buClr>
                <a:schemeClr val="dk1"/>
              </a:buClr>
              <a:buSzPts val="1400"/>
              <a:buNone/>
              <a:defRPr sz="14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57" name="Google Shape;57;p2"/>
          <p:cNvGrpSpPr/>
          <p:nvPr/>
        </p:nvGrpSpPr>
        <p:grpSpPr>
          <a:xfrm>
            <a:off x="4100163" y="4520723"/>
            <a:ext cx="954626" cy="501876"/>
            <a:chOff x="5387975" y="5659438"/>
            <a:chExt cx="1573213" cy="827087"/>
          </a:xfrm>
        </p:grpSpPr>
        <p:grpSp>
          <p:nvGrpSpPr>
            <p:cNvPr id="58" name="Google Shape;58;p2"/>
            <p:cNvGrpSpPr/>
            <p:nvPr/>
          </p:nvGrpSpPr>
          <p:grpSpPr>
            <a:xfrm>
              <a:off x="5387975" y="6407150"/>
              <a:ext cx="1573213" cy="79375"/>
              <a:chOff x="5387975" y="6407150"/>
              <a:chExt cx="1573213" cy="79375"/>
            </a:xfrm>
          </p:grpSpPr>
          <p:sp>
            <p:nvSpPr>
              <p:cNvPr id="59" name="Google Shape;59;p2"/>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 name="Google Shape;60;p2"/>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 name="Google Shape;61;p2"/>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 name="Google Shape;62;p2"/>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 name="Google Shape;63;p2"/>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 name="Google Shape;64;p2"/>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 name="Google Shape;65;p2"/>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6" name="Google Shape;66;p2"/>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7" name="Google Shape;67;p2"/>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 name="Google Shape;68;p2"/>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9" name="Google Shape;69;p2"/>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0" name="Google Shape;70;p2"/>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 name="Google Shape;71;p2"/>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2" name="Google Shape;72;p2"/>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 name="Google Shape;73;p2"/>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 name="Google Shape;74;p2"/>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5" name="Google Shape;75;p2"/>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 name="Google Shape;76;p2"/>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77" name="Google Shape;77;p2"/>
            <p:cNvGrpSpPr/>
            <p:nvPr/>
          </p:nvGrpSpPr>
          <p:grpSpPr>
            <a:xfrm>
              <a:off x="5880100" y="5659438"/>
              <a:ext cx="511175" cy="544512"/>
              <a:chOff x="5880100" y="5659438"/>
              <a:chExt cx="511175" cy="544512"/>
            </a:xfrm>
          </p:grpSpPr>
          <p:sp>
            <p:nvSpPr>
              <p:cNvPr id="78" name="Google Shape;78;p2"/>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9" name="Google Shape;79;p2"/>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0" name="Google Shape;80;p2"/>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x billede højre - Blå" showMasterSp="0">
  <p:cSld name="1 x billede højre - Blå">
    <p:spTree>
      <p:nvGrpSpPr>
        <p:cNvPr id="169" name="Shape 169"/>
        <p:cNvGrpSpPr/>
        <p:nvPr/>
      </p:nvGrpSpPr>
      <p:grpSpPr>
        <a:xfrm>
          <a:off x="0" y="0"/>
          <a:ext cx="0" cy="0"/>
          <a:chOff x="0" y="0"/>
          <a:chExt cx="0" cy="0"/>
        </a:xfrm>
      </p:grpSpPr>
      <p:sp>
        <p:nvSpPr>
          <p:cNvPr id="170" name="Google Shape;170;p11"/>
          <p:cNvSpPr/>
          <p:nvPr/>
        </p:nvSpPr>
        <p:spPr>
          <a:xfrm>
            <a:off x="2" y="0"/>
            <a:ext cx="5571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1" name="Google Shape;171;p11"/>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72" name="Google Shape;172;p11"/>
          <p:cNvSpPr/>
          <p:nvPr>
            <p:ph idx="2" type="pic"/>
          </p:nvPr>
        </p:nvSpPr>
        <p:spPr>
          <a:xfrm>
            <a:off x="5570938" y="0"/>
            <a:ext cx="35730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73" name="Google Shape;173;p11"/>
          <p:cNvSpPr txBox="1"/>
          <p:nvPr>
            <p:ph type="title"/>
          </p:nvPr>
        </p:nvSpPr>
        <p:spPr>
          <a:xfrm>
            <a:off x="440532" y="280087"/>
            <a:ext cx="3512400" cy="11034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174" name="Google Shape;174;p11"/>
          <p:cNvGrpSpPr/>
          <p:nvPr/>
        </p:nvGrpSpPr>
        <p:grpSpPr>
          <a:xfrm>
            <a:off x="4100163" y="4520723"/>
            <a:ext cx="954626" cy="501876"/>
            <a:chOff x="5387975" y="5659438"/>
            <a:chExt cx="1573213" cy="827087"/>
          </a:xfrm>
        </p:grpSpPr>
        <p:grpSp>
          <p:nvGrpSpPr>
            <p:cNvPr id="175" name="Google Shape;175;p11"/>
            <p:cNvGrpSpPr/>
            <p:nvPr/>
          </p:nvGrpSpPr>
          <p:grpSpPr>
            <a:xfrm>
              <a:off x="5387975" y="6407150"/>
              <a:ext cx="1573213" cy="79375"/>
              <a:chOff x="5387975" y="6407150"/>
              <a:chExt cx="1573213" cy="79375"/>
            </a:xfrm>
          </p:grpSpPr>
          <p:sp>
            <p:nvSpPr>
              <p:cNvPr id="176" name="Google Shape;176;p11"/>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7" name="Google Shape;177;p11"/>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8" name="Google Shape;178;p11"/>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9" name="Google Shape;179;p11"/>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0" name="Google Shape;180;p11"/>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1" name="Google Shape;181;p11"/>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2" name="Google Shape;182;p11"/>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3" name="Google Shape;183;p11"/>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4" name="Google Shape;184;p11"/>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5" name="Google Shape;185;p11"/>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6" name="Google Shape;186;p11"/>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7" name="Google Shape;187;p11"/>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8" name="Google Shape;188;p11"/>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9" name="Google Shape;189;p11"/>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0" name="Google Shape;190;p11"/>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1" name="Google Shape;191;p11"/>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2" name="Google Shape;192;p11"/>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3" name="Google Shape;193;p11"/>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194" name="Google Shape;194;p11"/>
            <p:cNvGrpSpPr/>
            <p:nvPr/>
          </p:nvGrpSpPr>
          <p:grpSpPr>
            <a:xfrm>
              <a:off x="5880100" y="5659438"/>
              <a:ext cx="511175" cy="544512"/>
              <a:chOff x="5880100" y="5659438"/>
              <a:chExt cx="511175" cy="544512"/>
            </a:xfrm>
          </p:grpSpPr>
          <p:sp>
            <p:nvSpPr>
              <p:cNvPr id="195" name="Google Shape;195;p11"/>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6" name="Google Shape;196;p11"/>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7" name="Google Shape;197;p11"/>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
        <p:nvSpPr>
          <p:cNvPr id="198" name="Google Shape;198;p11"/>
          <p:cNvSpPr txBox="1"/>
          <p:nvPr>
            <p:ph idx="1" type="body"/>
          </p:nvPr>
        </p:nvSpPr>
        <p:spPr>
          <a:xfrm>
            <a:off x="437557" y="1576357"/>
            <a:ext cx="3515400" cy="2824200"/>
          </a:xfrm>
          <a:prstGeom prst="rect">
            <a:avLst/>
          </a:prstGeom>
          <a:noFill/>
          <a:ln>
            <a:noFill/>
          </a:ln>
        </p:spPr>
        <p:txBody>
          <a:bodyPr anchorCtr="0" anchor="t" bIns="34275" lIns="0" spcFirstLastPara="1" rIns="0" wrap="square" tIns="34275">
            <a:noAutofit/>
          </a:bodyPr>
          <a:lstStyle>
            <a:lvl1pPr indent="-298450" lvl="0" marL="457200" algn="l">
              <a:lnSpc>
                <a:spcPct val="120000"/>
              </a:lnSpc>
              <a:spcBef>
                <a:spcPts val="800"/>
              </a:spcBef>
              <a:spcAft>
                <a:spcPts val="0"/>
              </a:spcAft>
              <a:buClr>
                <a:schemeClr val="lt1"/>
              </a:buClr>
              <a:buSzPts val="1100"/>
              <a:buFont typeface="Arial"/>
              <a:buChar char="•"/>
              <a:defRPr>
                <a:solidFill>
                  <a:schemeClr val="lt1"/>
                </a:solidFill>
              </a:defRPr>
            </a:lvl1pPr>
            <a:lvl2pPr indent="-228600" lvl="1" marL="914400" algn="l">
              <a:lnSpc>
                <a:spcPct val="120000"/>
              </a:lnSpc>
              <a:spcBef>
                <a:spcPts val="400"/>
              </a:spcBef>
              <a:spcAft>
                <a:spcPts val="0"/>
              </a:spcAft>
              <a:buClr>
                <a:schemeClr val="lt1"/>
              </a:buClr>
              <a:buSzPts val="1100"/>
              <a:buNone/>
              <a:defRPr>
                <a:solidFill>
                  <a:schemeClr val="lt1"/>
                </a:solidFill>
              </a:defRPr>
            </a:lvl2pPr>
            <a:lvl3pPr indent="-228600" lvl="2" marL="1371600" algn="l">
              <a:lnSpc>
                <a:spcPct val="120000"/>
              </a:lnSpc>
              <a:spcBef>
                <a:spcPts val="400"/>
              </a:spcBef>
              <a:spcAft>
                <a:spcPts val="0"/>
              </a:spcAft>
              <a:buClr>
                <a:schemeClr val="lt1"/>
              </a:buClr>
              <a:buSzPts val="900"/>
              <a:buNone/>
              <a:defRPr>
                <a:solidFill>
                  <a:schemeClr val="lt1"/>
                </a:solidFill>
              </a:defRPr>
            </a:lvl3pPr>
            <a:lvl4pPr indent="-228600" lvl="3" marL="1828800" algn="l">
              <a:lnSpc>
                <a:spcPct val="120000"/>
              </a:lnSpc>
              <a:spcBef>
                <a:spcPts val="400"/>
              </a:spcBef>
              <a:spcAft>
                <a:spcPts val="0"/>
              </a:spcAft>
              <a:buClr>
                <a:schemeClr val="lt1"/>
              </a:buClr>
              <a:buSzPts val="800"/>
              <a:buNone/>
              <a:defRPr>
                <a:solidFill>
                  <a:schemeClr val="lt1"/>
                </a:solidFill>
              </a:defRPr>
            </a:lvl4pPr>
            <a:lvl5pPr indent="-228600" lvl="4" marL="2286000" algn="l">
              <a:lnSpc>
                <a:spcPct val="120000"/>
              </a:lnSpc>
              <a:spcBef>
                <a:spcPts val="400"/>
              </a:spcBef>
              <a:spcAft>
                <a:spcPts val="0"/>
              </a:spcAft>
              <a:buClr>
                <a:schemeClr val="lt1"/>
              </a:buClr>
              <a:buSzPts val="800"/>
              <a:buNone/>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199" name="Google Shape;199;p11"/>
          <p:cNvGrpSpPr/>
          <p:nvPr/>
        </p:nvGrpSpPr>
        <p:grpSpPr>
          <a:xfrm>
            <a:off x="-2627" y="492920"/>
            <a:ext cx="303866" cy="886845"/>
            <a:chOff x="-3502" y="657225"/>
            <a:chExt cx="405154" cy="1182460"/>
          </a:xfrm>
        </p:grpSpPr>
        <p:sp>
          <p:nvSpPr>
            <p:cNvPr id="200" name="Google Shape;200;p11"/>
            <p:cNvSpPr/>
            <p:nvPr/>
          </p:nvSpPr>
          <p:spPr>
            <a:xfrm>
              <a:off x="328321" y="1768187"/>
              <a:ext cx="73331" cy="71498"/>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1" name="Google Shape;201;p11"/>
            <p:cNvSpPr/>
            <p:nvPr/>
          </p:nvSpPr>
          <p:spPr>
            <a:xfrm>
              <a:off x="236657" y="1685690"/>
              <a:ext cx="164995" cy="153995"/>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2" name="Google Shape;202;p11"/>
            <p:cNvSpPr/>
            <p:nvPr/>
          </p:nvSpPr>
          <p:spPr>
            <a:xfrm>
              <a:off x="124827" y="1605026"/>
              <a:ext cx="276825" cy="234659"/>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3" name="Google Shape;203;p11"/>
            <p:cNvSpPr/>
            <p:nvPr/>
          </p:nvSpPr>
          <p:spPr>
            <a:xfrm>
              <a:off x="-3502" y="1526195"/>
              <a:ext cx="405154" cy="302490"/>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4" name="Google Shape;204;p11"/>
            <p:cNvSpPr/>
            <p:nvPr/>
          </p:nvSpPr>
          <p:spPr>
            <a:xfrm>
              <a:off x="-3502" y="1454698"/>
              <a:ext cx="405154" cy="287824"/>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5" name="Google Shape;205;p11"/>
            <p:cNvSpPr/>
            <p:nvPr/>
          </p:nvSpPr>
          <p:spPr>
            <a:xfrm>
              <a:off x="-3502" y="1379534"/>
              <a:ext cx="405154" cy="278657"/>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6" name="Google Shape;206;p11"/>
            <p:cNvSpPr/>
            <p:nvPr/>
          </p:nvSpPr>
          <p:spPr>
            <a:xfrm>
              <a:off x="-3502" y="1311703"/>
              <a:ext cx="405154" cy="263991"/>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7" name="Google Shape;207;p11"/>
            <p:cNvSpPr/>
            <p:nvPr/>
          </p:nvSpPr>
          <p:spPr>
            <a:xfrm>
              <a:off x="-3502" y="1243872"/>
              <a:ext cx="405154" cy="252991"/>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8" name="Google Shape;208;p11"/>
            <p:cNvSpPr/>
            <p:nvPr/>
          </p:nvSpPr>
          <p:spPr>
            <a:xfrm>
              <a:off x="-3502" y="1174207"/>
              <a:ext cx="405154" cy="245658"/>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9" name="Google Shape;209;p11"/>
            <p:cNvSpPr/>
            <p:nvPr/>
          </p:nvSpPr>
          <p:spPr>
            <a:xfrm>
              <a:off x="-3502" y="1110043"/>
              <a:ext cx="405154" cy="230992"/>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0" name="Google Shape;210;p11"/>
            <p:cNvSpPr/>
            <p:nvPr/>
          </p:nvSpPr>
          <p:spPr>
            <a:xfrm>
              <a:off x="-3502" y="1049545"/>
              <a:ext cx="405154" cy="219992"/>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1" name="Google Shape;211;p11"/>
            <p:cNvSpPr/>
            <p:nvPr/>
          </p:nvSpPr>
          <p:spPr>
            <a:xfrm>
              <a:off x="-3502" y="989048"/>
              <a:ext cx="405154" cy="205326"/>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2" name="Google Shape;212;p11"/>
            <p:cNvSpPr/>
            <p:nvPr/>
          </p:nvSpPr>
          <p:spPr>
            <a:xfrm>
              <a:off x="-3502" y="934049"/>
              <a:ext cx="405154" cy="188827"/>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3" name="Google Shape;213;p11"/>
            <p:cNvSpPr/>
            <p:nvPr/>
          </p:nvSpPr>
          <p:spPr>
            <a:xfrm>
              <a:off x="-3502" y="873551"/>
              <a:ext cx="405154" cy="175994"/>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4" name="Google Shape;214;p11"/>
            <p:cNvSpPr/>
            <p:nvPr/>
          </p:nvSpPr>
          <p:spPr>
            <a:xfrm>
              <a:off x="-3502" y="820387"/>
              <a:ext cx="405154" cy="161328"/>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5" name="Google Shape;215;p11"/>
            <p:cNvSpPr/>
            <p:nvPr/>
          </p:nvSpPr>
          <p:spPr>
            <a:xfrm>
              <a:off x="-3502" y="767221"/>
              <a:ext cx="405154" cy="146662"/>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6" name="Google Shape;216;p11"/>
            <p:cNvSpPr/>
            <p:nvPr/>
          </p:nvSpPr>
          <p:spPr>
            <a:xfrm>
              <a:off x="-3502" y="714057"/>
              <a:ext cx="405154" cy="131995"/>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7" name="Google Shape;217;p11"/>
            <p:cNvSpPr/>
            <p:nvPr/>
          </p:nvSpPr>
          <p:spPr>
            <a:xfrm>
              <a:off x="-3502" y="660892"/>
              <a:ext cx="405154" cy="124662"/>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8" name="Google Shape;218;p11"/>
            <p:cNvSpPr/>
            <p:nvPr/>
          </p:nvSpPr>
          <p:spPr>
            <a:xfrm>
              <a:off x="-3502" y="657225"/>
              <a:ext cx="328157" cy="64165"/>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 billede højre - blå" showMasterSp="0">
  <p:cSld name="Stor billede højre - blå">
    <p:spTree>
      <p:nvGrpSpPr>
        <p:cNvPr id="219" name="Shape 219"/>
        <p:cNvGrpSpPr/>
        <p:nvPr/>
      </p:nvGrpSpPr>
      <p:grpSpPr>
        <a:xfrm>
          <a:off x="0" y="0"/>
          <a:ext cx="0" cy="0"/>
          <a:chOff x="0" y="0"/>
          <a:chExt cx="0" cy="0"/>
        </a:xfrm>
      </p:grpSpPr>
      <p:sp>
        <p:nvSpPr>
          <p:cNvPr id="220" name="Google Shape;220;p12"/>
          <p:cNvSpPr/>
          <p:nvPr/>
        </p:nvSpPr>
        <p:spPr>
          <a:xfrm>
            <a:off x="1" y="0"/>
            <a:ext cx="39528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1" name="Google Shape;221;p12"/>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22" name="Google Shape;222;p12"/>
          <p:cNvSpPr txBox="1"/>
          <p:nvPr>
            <p:ph type="title"/>
          </p:nvPr>
        </p:nvSpPr>
        <p:spPr>
          <a:xfrm>
            <a:off x="440533" y="280087"/>
            <a:ext cx="3340800" cy="11034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223" name="Google Shape;223;p12"/>
          <p:cNvGrpSpPr/>
          <p:nvPr/>
        </p:nvGrpSpPr>
        <p:grpSpPr>
          <a:xfrm>
            <a:off x="4100163" y="4520723"/>
            <a:ext cx="954626" cy="501876"/>
            <a:chOff x="5387975" y="5659438"/>
            <a:chExt cx="1573213" cy="827087"/>
          </a:xfrm>
        </p:grpSpPr>
        <p:grpSp>
          <p:nvGrpSpPr>
            <p:cNvPr id="224" name="Google Shape;224;p12"/>
            <p:cNvGrpSpPr/>
            <p:nvPr/>
          </p:nvGrpSpPr>
          <p:grpSpPr>
            <a:xfrm>
              <a:off x="5387975" y="6407150"/>
              <a:ext cx="1573213" cy="79375"/>
              <a:chOff x="5387975" y="6407150"/>
              <a:chExt cx="1573213" cy="79375"/>
            </a:xfrm>
          </p:grpSpPr>
          <p:sp>
            <p:nvSpPr>
              <p:cNvPr id="225" name="Google Shape;225;p12"/>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6" name="Google Shape;226;p12"/>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7" name="Google Shape;227;p12"/>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8" name="Google Shape;228;p12"/>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9" name="Google Shape;229;p12"/>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0" name="Google Shape;230;p12"/>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1" name="Google Shape;231;p12"/>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2" name="Google Shape;232;p12"/>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3" name="Google Shape;233;p12"/>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4" name="Google Shape;234;p12"/>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5" name="Google Shape;235;p12"/>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6" name="Google Shape;236;p12"/>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7" name="Google Shape;237;p12"/>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8" name="Google Shape;238;p12"/>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9" name="Google Shape;239;p12"/>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0" name="Google Shape;240;p12"/>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1" name="Google Shape;241;p12"/>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2" name="Google Shape;242;p12"/>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243" name="Google Shape;243;p12"/>
            <p:cNvGrpSpPr/>
            <p:nvPr/>
          </p:nvGrpSpPr>
          <p:grpSpPr>
            <a:xfrm>
              <a:off x="5880100" y="5659438"/>
              <a:ext cx="511175" cy="544512"/>
              <a:chOff x="5880100" y="5659438"/>
              <a:chExt cx="511175" cy="544512"/>
            </a:xfrm>
          </p:grpSpPr>
          <p:sp>
            <p:nvSpPr>
              <p:cNvPr id="244" name="Google Shape;244;p12"/>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5" name="Google Shape;245;p12"/>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6" name="Google Shape;246;p12"/>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
        <p:nvSpPr>
          <p:cNvPr id="247" name="Google Shape;247;p12"/>
          <p:cNvSpPr txBox="1"/>
          <p:nvPr>
            <p:ph idx="1" type="body"/>
          </p:nvPr>
        </p:nvSpPr>
        <p:spPr>
          <a:xfrm>
            <a:off x="437556" y="1576360"/>
            <a:ext cx="3343800" cy="2700300"/>
          </a:xfrm>
          <a:prstGeom prst="rect">
            <a:avLst/>
          </a:prstGeom>
          <a:noFill/>
          <a:ln>
            <a:noFill/>
          </a:ln>
        </p:spPr>
        <p:txBody>
          <a:bodyPr anchorCtr="0" anchor="t" bIns="34275" lIns="0" spcFirstLastPara="1" rIns="0" wrap="square" tIns="34275">
            <a:noAutofit/>
          </a:bodyPr>
          <a:lstStyle>
            <a:lvl1pPr indent="-298450" lvl="0" marL="457200" algn="l">
              <a:lnSpc>
                <a:spcPct val="120000"/>
              </a:lnSpc>
              <a:spcBef>
                <a:spcPts val="800"/>
              </a:spcBef>
              <a:spcAft>
                <a:spcPts val="0"/>
              </a:spcAft>
              <a:buClr>
                <a:schemeClr val="lt1"/>
              </a:buClr>
              <a:buSzPts val="1100"/>
              <a:buFont typeface="Arial"/>
              <a:buChar char="•"/>
              <a:defRPr>
                <a:solidFill>
                  <a:schemeClr val="lt1"/>
                </a:solidFill>
              </a:defRPr>
            </a:lvl1pPr>
            <a:lvl2pPr indent="-228600" lvl="1" marL="914400" algn="l">
              <a:lnSpc>
                <a:spcPct val="120000"/>
              </a:lnSpc>
              <a:spcBef>
                <a:spcPts val="400"/>
              </a:spcBef>
              <a:spcAft>
                <a:spcPts val="0"/>
              </a:spcAft>
              <a:buClr>
                <a:schemeClr val="lt1"/>
              </a:buClr>
              <a:buSzPts val="1100"/>
              <a:buNone/>
              <a:defRPr>
                <a:solidFill>
                  <a:schemeClr val="lt1"/>
                </a:solidFill>
              </a:defRPr>
            </a:lvl2pPr>
            <a:lvl3pPr indent="-228600" lvl="2" marL="1371600" algn="l">
              <a:lnSpc>
                <a:spcPct val="120000"/>
              </a:lnSpc>
              <a:spcBef>
                <a:spcPts val="400"/>
              </a:spcBef>
              <a:spcAft>
                <a:spcPts val="0"/>
              </a:spcAft>
              <a:buClr>
                <a:schemeClr val="lt1"/>
              </a:buClr>
              <a:buSzPts val="900"/>
              <a:buNone/>
              <a:defRPr>
                <a:solidFill>
                  <a:schemeClr val="lt1"/>
                </a:solidFill>
              </a:defRPr>
            </a:lvl3pPr>
            <a:lvl4pPr indent="-228600" lvl="3" marL="1828800" algn="l">
              <a:lnSpc>
                <a:spcPct val="120000"/>
              </a:lnSpc>
              <a:spcBef>
                <a:spcPts val="400"/>
              </a:spcBef>
              <a:spcAft>
                <a:spcPts val="0"/>
              </a:spcAft>
              <a:buClr>
                <a:schemeClr val="lt1"/>
              </a:buClr>
              <a:buSzPts val="800"/>
              <a:buNone/>
              <a:defRPr>
                <a:solidFill>
                  <a:schemeClr val="lt1"/>
                </a:solidFill>
              </a:defRPr>
            </a:lvl4pPr>
            <a:lvl5pPr indent="-228600" lvl="4" marL="2286000" algn="l">
              <a:lnSpc>
                <a:spcPct val="120000"/>
              </a:lnSpc>
              <a:spcBef>
                <a:spcPts val="400"/>
              </a:spcBef>
              <a:spcAft>
                <a:spcPts val="0"/>
              </a:spcAft>
              <a:buClr>
                <a:schemeClr val="lt1"/>
              </a:buClr>
              <a:buSzPts val="800"/>
              <a:buNone/>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248" name="Google Shape;248;p12"/>
          <p:cNvGrpSpPr/>
          <p:nvPr/>
        </p:nvGrpSpPr>
        <p:grpSpPr>
          <a:xfrm>
            <a:off x="-2627" y="492920"/>
            <a:ext cx="303866" cy="886845"/>
            <a:chOff x="-3502" y="657225"/>
            <a:chExt cx="405154" cy="1182460"/>
          </a:xfrm>
        </p:grpSpPr>
        <p:sp>
          <p:nvSpPr>
            <p:cNvPr id="249" name="Google Shape;249;p12"/>
            <p:cNvSpPr/>
            <p:nvPr/>
          </p:nvSpPr>
          <p:spPr>
            <a:xfrm>
              <a:off x="328321" y="1768187"/>
              <a:ext cx="73331" cy="71498"/>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0" name="Google Shape;250;p12"/>
            <p:cNvSpPr/>
            <p:nvPr/>
          </p:nvSpPr>
          <p:spPr>
            <a:xfrm>
              <a:off x="236657" y="1685690"/>
              <a:ext cx="164995" cy="153995"/>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1" name="Google Shape;251;p12"/>
            <p:cNvSpPr/>
            <p:nvPr/>
          </p:nvSpPr>
          <p:spPr>
            <a:xfrm>
              <a:off x="124827" y="1605026"/>
              <a:ext cx="276825" cy="234659"/>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2" name="Google Shape;252;p12"/>
            <p:cNvSpPr/>
            <p:nvPr/>
          </p:nvSpPr>
          <p:spPr>
            <a:xfrm>
              <a:off x="-3502" y="1526195"/>
              <a:ext cx="405154" cy="302490"/>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3" name="Google Shape;253;p12"/>
            <p:cNvSpPr/>
            <p:nvPr/>
          </p:nvSpPr>
          <p:spPr>
            <a:xfrm>
              <a:off x="-3502" y="1454698"/>
              <a:ext cx="405154" cy="287824"/>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4" name="Google Shape;254;p12"/>
            <p:cNvSpPr/>
            <p:nvPr/>
          </p:nvSpPr>
          <p:spPr>
            <a:xfrm>
              <a:off x="-3502" y="1379534"/>
              <a:ext cx="405154" cy="278657"/>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5" name="Google Shape;255;p12"/>
            <p:cNvSpPr/>
            <p:nvPr/>
          </p:nvSpPr>
          <p:spPr>
            <a:xfrm>
              <a:off x="-3502" y="1311703"/>
              <a:ext cx="405154" cy="263991"/>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6" name="Google Shape;256;p12"/>
            <p:cNvSpPr/>
            <p:nvPr/>
          </p:nvSpPr>
          <p:spPr>
            <a:xfrm>
              <a:off x="-3502" y="1243872"/>
              <a:ext cx="405154" cy="252991"/>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7" name="Google Shape;257;p12"/>
            <p:cNvSpPr/>
            <p:nvPr/>
          </p:nvSpPr>
          <p:spPr>
            <a:xfrm>
              <a:off x="-3502" y="1174207"/>
              <a:ext cx="405154" cy="245658"/>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8" name="Google Shape;258;p12"/>
            <p:cNvSpPr/>
            <p:nvPr/>
          </p:nvSpPr>
          <p:spPr>
            <a:xfrm>
              <a:off x="-3502" y="1110043"/>
              <a:ext cx="405154" cy="230992"/>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9" name="Google Shape;259;p12"/>
            <p:cNvSpPr/>
            <p:nvPr/>
          </p:nvSpPr>
          <p:spPr>
            <a:xfrm>
              <a:off x="-3502" y="1049545"/>
              <a:ext cx="405154" cy="219992"/>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0" name="Google Shape;260;p12"/>
            <p:cNvSpPr/>
            <p:nvPr/>
          </p:nvSpPr>
          <p:spPr>
            <a:xfrm>
              <a:off x="-3502" y="989048"/>
              <a:ext cx="405154" cy="205326"/>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1" name="Google Shape;261;p12"/>
            <p:cNvSpPr/>
            <p:nvPr/>
          </p:nvSpPr>
          <p:spPr>
            <a:xfrm>
              <a:off x="-3502" y="934049"/>
              <a:ext cx="405154" cy="188827"/>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2" name="Google Shape;262;p12"/>
            <p:cNvSpPr/>
            <p:nvPr/>
          </p:nvSpPr>
          <p:spPr>
            <a:xfrm>
              <a:off x="-3502" y="873551"/>
              <a:ext cx="405154" cy="175994"/>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3" name="Google Shape;263;p12"/>
            <p:cNvSpPr/>
            <p:nvPr/>
          </p:nvSpPr>
          <p:spPr>
            <a:xfrm>
              <a:off x="-3502" y="820387"/>
              <a:ext cx="405154" cy="161328"/>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4" name="Google Shape;264;p12"/>
            <p:cNvSpPr/>
            <p:nvPr/>
          </p:nvSpPr>
          <p:spPr>
            <a:xfrm>
              <a:off x="-3502" y="767221"/>
              <a:ext cx="405154" cy="146662"/>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5" name="Google Shape;265;p12"/>
            <p:cNvSpPr/>
            <p:nvPr/>
          </p:nvSpPr>
          <p:spPr>
            <a:xfrm>
              <a:off x="-3502" y="714057"/>
              <a:ext cx="405154" cy="131995"/>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6" name="Google Shape;266;p12"/>
            <p:cNvSpPr/>
            <p:nvPr/>
          </p:nvSpPr>
          <p:spPr>
            <a:xfrm>
              <a:off x="-3502" y="660892"/>
              <a:ext cx="405154" cy="124662"/>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7" name="Google Shape;267;p12"/>
            <p:cNvSpPr/>
            <p:nvPr/>
          </p:nvSpPr>
          <p:spPr>
            <a:xfrm>
              <a:off x="-3502" y="657225"/>
              <a:ext cx="328157" cy="64165"/>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sp>
        <p:nvSpPr>
          <p:cNvPr id="268" name="Google Shape;268;p12"/>
          <p:cNvSpPr/>
          <p:nvPr>
            <p:ph idx="2" type="pic"/>
          </p:nvPr>
        </p:nvSpPr>
        <p:spPr>
          <a:xfrm>
            <a:off x="3952877" y="0"/>
            <a:ext cx="51912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 billede venstre">
  <p:cSld name="Stor billede venstre">
    <p:spTree>
      <p:nvGrpSpPr>
        <p:cNvPr id="269" name="Shape 269"/>
        <p:cNvGrpSpPr/>
        <p:nvPr/>
      </p:nvGrpSpPr>
      <p:grpSpPr>
        <a:xfrm>
          <a:off x="0" y="0"/>
          <a:ext cx="0" cy="0"/>
          <a:chOff x="0" y="0"/>
          <a:chExt cx="0" cy="0"/>
        </a:xfrm>
      </p:grpSpPr>
      <p:sp>
        <p:nvSpPr>
          <p:cNvPr id="270" name="Google Shape;270;p13"/>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71" name="Google Shape;271;p13"/>
          <p:cNvSpPr/>
          <p:nvPr>
            <p:ph idx="2" type="pic"/>
          </p:nvPr>
        </p:nvSpPr>
        <p:spPr>
          <a:xfrm>
            <a:off x="0" y="0"/>
            <a:ext cx="55710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72" name="Google Shape;272;p13"/>
          <p:cNvSpPr txBox="1"/>
          <p:nvPr>
            <p:ph type="title"/>
          </p:nvPr>
        </p:nvSpPr>
        <p:spPr>
          <a:xfrm>
            <a:off x="6023910" y="718317"/>
            <a:ext cx="2691600" cy="9543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3" name="Google Shape;273;p13"/>
          <p:cNvSpPr txBox="1"/>
          <p:nvPr>
            <p:ph idx="1" type="body"/>
          </p:nvPr>
        </p:nvSpPr>
        <p:spPr>
          <a:xfrm>
            <a:off x="6023910" y="1938451"/>
            <a:ext cx="2691600" cy="2625000"/>
          </a:xfrm>
          <a:prstGeom prst="rect">
            <a:avLst/>
          </a:prstGeom>
          <a:noFill/>
          <a:ln>
            <a:noFill/>
          </a:ln>
        </p:spPr>
        <p:txBody>
          <a:bodyPr anchorCtr="0" anchor="t" bIns="34275" lIns="0" spcFirstLastPara="1" rIns="0" wrap="square" tIns="34275">
            <a:noAutofit/>
          </a:bodyPr>
          <a:lstStyle>
            <a:lvl1pPr indent="-298450" lvl="0" marL="457200" algn="l">
              <a:lnSpc>
                <a:spcPct val="100000"/>
              </a:lnSpc>
              <a:spcBef>
                <a:spcPts val="500"/>
              </a:spcBef>
              <a:spcAft>
                <a:spcPts val="0"/>
              </a:spcAft>
              <a:buClr>
                <a:schemeClr val="dk1"/>
              </a:buClr>
              <a:buSzPts val="1100"/>
              <a:buFont typeface="Arial"/>
              <a:buChar char="•"/>
              <a:defRPr sz="11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274" name="Google Shape;274;p13"/>
          <p:cNvGrpSpPr/>
          <p:nvPr/>
        </p:nvGrpSpPr>
        <p:grpSpPr>
          <a:xfrm>
            <a:off x="5570930" y="966430"/>
            <a:ext cx="303861" cy="886833"/>
            <a:chOff x="320675" y="2816225"/>
            <a:chExt cx="350838" cy="1023938"/>
          </a:xfrm>
        </p:grpSpPr>
        <p:sp>
          <p:nvSpPr>
            <p:cNvPr id="275" name="Google Shape;275;p13"/>
            <p:cNvSpPr/>
            <p:nvPr/>
          </p:nvSpPr>
          <p:spPr>
            <a:xfrm>
              <a:off x="608013" y="3778250"/>
              <a:ext cx="63500" cy="61913"/>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6" name="Google Shape;276;p13"/>
            <p:cNvSpPr/>
            <p:nvPr/>
          </p:nvSpPr>
          <p:spPr>
            <a:xfrm>
              <a:off x="528638" y="3706813"/>
              <a:ext cx="142875" cy="133350"/>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7" name="Google Shape;277;p13"/>
            <p:cNvSpPr/>
            <p:nvPr/>
          </p:nvSpPr>
          <p:spPr>
            <a:xfrm>
              <a:off x="431800" y="3636963"/>
              <a:ext cx="239713" cy="203200"/>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8" name="Google Shape;278;p13"/>
            <p:cNvSpPr/>
            <p:nvPr/>
          </p:nvSpPr>
          <p:spPr>
            <a:xfrm>
              <a:off x="320675" y="3568700"/>
              <a:ext cx="350838" cy="261938"/>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9" name="Google Shape;279;p13"/>
            <p:cNvSpPr/>
            <p:nvPr/>
          </p:nvSpPr>
          <p:spPr>
            <a:xfrm>
              <a:off x="320675" y="3506788"/>
              <a:ext cx="350838" cy="249238"/>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0" name="Google Shape;280;p13"/>
            <p:cNvSpPr/>
            <p:nvPr/>
          </p:nvSpPr>
          <p:spPr>
            <a:xfrm>
              <a:off x="320675" y="3441700"/>
              <a:ext cx="350838" cy="241300"/>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1" name="Google Shape;281;p13"/>
            <p:cNvSpPr/>
            <p:nvPr/>
          </p:nvSpPr>
          <p:spPr>
            <a:xfrm>
              <a:off x="320675" y="3382963"/>
              <a:ext cx="350838" cy="228600"/>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2" name="Google Shape;282;p13"/>
            <p:cNvSpPr/>
            <p:nvPr/>
          </p:nvSpPr>
          <p:spPr>
            <a:xfrm>
              <a:off x="320675" y="3324225"/>
              <a:ext cx="350838" cy="219075"/>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3" name="Google Shape;283;p13"/>
            <p:cNvSpPr/>
            <p:nvPr/>
          </p:nvSpPr>
          <p:spPr>
            <a:xfrm>
              <a:off x="320675" y="3263900"/>
              <a:ext cx="350838" cy="212725"/>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4" name="Google Shape;284;p13"/>
            <p:cNvSpPr/>
            <p:nvPr/>
          </p:nvSpPr>
          <p:spPr>
            <a:xfrm>
              <a:off x="320675" y="3208338"/>
              <a:ext cx="350838" cy="200025"/>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5" name="Google Shape;285;p13"/>
            <p:cNvSpPr/>
            <p:nvPr/>
          </p:nvSpPr>
          <p:spPr>
            <a:xfrm>
              <a:off x="320675" y="3155950"/>
              <a:ext cx="350838" cy="190500"/>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6" name="Google Shape;286;p13"/>
            <p:cNvSpPr/>
            <p:nvPr/>
          </p:nvSpPr>
          <p:spPr>
            <a:xfrm>
              <a:off x="320675" y="3103563"/>
              <a:ext cx="350838" cy="177800"/>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7" name="Google Shape;287;p13"/>
            <p:cNvSpPr/>
            <p:nvPr/>
          </p:nvSpPr>
          <p:spPr>
            <a:xfrm>
              <a:off x="320675" y="3055938"/>
              <a:ext cx="350838" cy="163513"/>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8" name="Google Shape;288;p13"/>
            <p:cNvSpPr/>
            <p:nvPr/>
          </p:nvSpPr>
          <p:spPr>
            <a:xfrm>
              <a:off x="320675" y="3003550"/>
              <a:ext cx="350838" cy="152400"/>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9" name="Google Shape;289;p13"/>
            <p:cNvSpPr/>
            <p:nvPr/>
          </p:nvSpPr>
          <p:spPr>
            <a:xfrm>
              <a:off x="320675" y="2957513"/>
              <a:ext cx="350838" cy="139700"/>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0" name="Google Shape;290;p13"/>
            <p:cNvSpPr/>
            <p:nvPr/>
          </p:nvSpPr>
          <p:spPr>
            <a:xfrm>
              <a:off x="320675" y="2911475"/>
              <a:ext cx="350838" cy="127000"/>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1" name="Google Shape;291;p13"/>
            <p:cNvSpPr/>
            <p:nvPr/>
          </p:nvSpPr>
          <p:spPr>
            <a:xfrm>
              <a:off x="320675" y="2865438"/>
              <a:ext cx="350838" cy="114300"/>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2" name="Google Shape;292;p13"/>
            <p:cNvSpPr/>
            <p:nvPr/>
          </p:nvSpPr>
          <p:spPr>
            <a:xfrm>
              <a:off x="320675" y="2819400"/>
              <a:ext cx="350838" cy="107950"/>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3" name="Google Shape;293;p13"/>
            <p:cNvSpPr/>
            <p:nvPr/>
          </p:nvSpPr>
          <p:spPr>
            <a:xfrm>
              <a:off x="320675" y="2816225"/>
              <a:ext cx="284163" cy="55563"/>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x billeder højre">
  <p:cSld name="2 x billeder højre">
    <p:spTree>
      <p:nvGrpSpPr>
        <p:cNvPr id="294" name="Shape 294"/>
        <p:cNvGrpSpPr/>
        <p:nvPr/>
      </p:nvGrpSpPr>
      <p:grpSpPr>
        <a:xfrm>
          <a:off x="0" y="0"/>
          <a:ext cx="0" cy="0"/>
          <a:chOff x="0" y="0"/>
          <a:chExt cx="0" cy="0"/>
        </a:xfrm>
      </p:grpSpPr>
      <p:sp>
        <p:nvSpPr>
          <p:cNvPr id="295" name="Google Shape;295;p14"/>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96" name="Google Shape;296;p14"/>
          <p:cNvSpPr/>
          <p:nvPr>
            <p:ph idx="2" type="pic"/>
          </p:nvPr>
        </p:nvSpPr>
        <p:spPr>
          <a:xfrm>
            <a:off x="5570938" y="2619375"/>
            <a:ext cx="3573000" cy="25200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97" name="Google Shape;297;p14"/>
          <p:cNvSpPr txBox="1"/>
          <p:nvPr>
            <p:ph type="title"/>
          </p:nvPr>
        </p:nvSpPr>
        <p:spPr>
          <a:xfrm>
            <a:off x="440531" y="268464"/>
            <a:ext cx="3171900" cy="11151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8" name="Google Shape;298;p14"/>
          <p:cNvSpPr txBox="1"/>
          <p:nvPr>
            <p:ph idx="1" type="body"/>
          </p:nvPr>
        </p:nvSpPr>
        <p:spPr>
          <a:xfrm>
            <a:off x="440531" y="1595366"/>
            <a:ext cx="3171900" cy="2681700"/>
          </a:xfrm>
          <a:prstGeom prst="rect">
            <a:avLst/>
          </a:prstGeom>
          <a:noFill/>
          <a:ln>
            <a:noFill/>
          </a:ln>
        </p:spPr>
        <p:txBody>
          <a:bodyPr anchorCtr="0" anchor="t" bIns="34275" lIns="0" spcFirstLastPara="1" rIns="0" wrap="square" tIns="34275">
            <a:noAutofit/>
          </a:bodyPr>
          <a:lstStyle>
            <a:lvl1pPr indent="-298450" lvl="0" marL="457200" algn="l">
              <a:lnSpc>
                <a:spcPct val="100000"/>
              </a:lnSpc>
              <a:spcBef>
                <a:spcPts val="500"/>
              </a:spcBef>
              <a:spcAft>
                <a:spcPts val="0"/>
              </a:spcAft>
              <a:buClr>
                <a:schemeClr val="dk1"/>
              </a:buClr>
              <a:buSzPts val="1100"/>
              <a:buFont typeface="Arial"/>
              <a:buChar char="•"/>
              <a:defRPr sz="11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9" name="Google Shape;299;p14"/>
          <p:cNvSpPr/>
          <p:nvPr>
            <p:ph idx="3" type="pic"/>
          </p:nvPr>
        </p:nvSpPr>
        <p:spPr>
          <a:xfrm>
            <a:off x="5570938" y="0"/>
            <a:ext cx="3573000" cy="25200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å layout højre" showMasterSp="0">
  <p:cSld name="Blå layout højre">
    <p:spTree>
      <p:nvGrpSpPr>
        <p:cNvPr id="300" name="Shape 300"/>
        <p:cNvGrpSpPr/>
        <p:nvPr/>
      </p:nvGrpSpPr>
      <p:grpSpPr>
        <a:xfrm>
          <a:off x="0" y="0"/>
          <a:ext cx="0" cy="0"/>
          <a:chOff x="0" y="0"/>
          <a:chExt cx="0" cy="0"/>
        </a:xfrm>
      </p:grpSpPr>
      <p:sp>
        <p:nvSpPr>
          <p:cNvPr id="301" name="Google Shape;301;p15"/>
          <p:cNvSpPr/>
          <p:nvPr/>
        </p:nvSpPr>
        <p:spPr>
          <a:xfrm>
            <a:off x="5570938" y="0"/>
            <a:ext cx="3573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02" name="Google Shape;302;p15"/>
          <p:cNvSpPr txBox="1"/>
          <p:nvPr>
            <p:ph idx="1" type="body"/>
          </p:nvPr>
        </p:nvSpPr>
        <p:spPr>
          <a:xfrm>
            <a:off x="6020749" y="2103258"/>
            <a:ext cx="2694600" cy="2417100"/>
          </a:xfrm>
          <a:prstGeom prst="rect">
            <a:avLst/>
          </a:prstGeom>
          <a:noFill/>
          <a:ln>
            <a:noFill/>
          </a:ln>
        </p:spPr>
        <p:txBody>
          <a:bodyPr anchorCtr="0" anchor="t" bIns="34275" lIns="0" spcFirstLastPara="1" rIns="0" wrap="square" tIns="34275">
            <a:noAutofit/>
          </a:bodyPr>
          <a:lstStyle>
            <a:lvl1pPr indent="-298450" lvl="0" marL="457200" algn="l">
              <a:lnSpc>
                <a:spcPct val="120000"/>
              </a:lnSpc>
              <a:spcBef>
                <a:spcPts val="800"/>
              </a:spcBef>
              <a:spcAft>
                <a:spcPts val="0"/>
              </a:spcAft>
              <a:buClr>
                <a:schemeClr val="lt1"/>
              </a:buClr>
              <a:buSzPts val="1100"/>
              <a:buFont typeface="Arial"/>
              <a:buChar char="•"/>
              <a:defRPr>
                <a:solidFill>
                  <a:schemeClr val="lt1"/>
                </a:solidFill>
              </a:defRPr>
            </a:lvl1pPr>
            <a:lvl2pPr indent="-228600" lvl="1" marL="914400" algn="l">
              <a:lnSpc>
                <a:spcPct val="120000"/>
              </a:lnSpc>
              <a:spcBef>
                <a:spcPts val="400"/>
              </a:spcBef>
              <a:spcAft>
                <a:spcPts val="0"/>
              </a:spcAft>
              <a:buClr>
                <a:schemeClr val="lt1"/>
              </a:buClr>
              <a:buSzPts val="1100"/>
              <a:buNone/>
              <a:defRPr>
                <a:solidFill>
                  <a:schemeClr val="lt1"/>
                </a:solidFill>
              </a:defRPr>
            </a:lvl2pPr>
            <a:lvl3pPr indent="-228600" lvl="2" marL="1371600" algn="l">
              <a:lnSpc>
                <a:spcPct val="120000"/>
              </a:lnSpc>
              <a:spcBef>
                <a:spcPts val="400"/>
              </a:spcBef>
              <a:spcAft>
                <a:spcPts val="0"/>
              </a:spcAft>
              <a:buClr>
                <a:schemeClr val="lt1"/>
              </a:buClr>
              <a:buSzPts val="900"/>
              <a:buNone/>
              <a:defRPr>
                <a:solidFill>
                  <a:schemeClr val="lt1"/>
                </a:solidFill>
              </a:defRPr>
            </a:lvl3pPr>
            <a:lvl4pPr indent="-228600" lvl="3" marL="1828800" algn="l">
              <a:lnSpc>
                <a:spcPct val="120000"/>
              </a:lnSpc>
              <a:spcBef>
                <a:spcPts val="400"/>
              </a:spcBef>
              <a:spcAft>
                <a:spcPts val="0"/>
              </a:spcAft>
              <a:buClr>
                <a:schemeClr val="lt1"/>
              </a:buClr>
              <a:buSzPts val="800"/>
              <a:buNone/>
              <a:defRPr>
                <a:solidFill>
                  <a:schemeClr val="lt1"/>
                </a:solidFill>
              </a:defRPr>
            </a:lvl4pPr>
            <a:lvl5pPr indent="-228600" lvl="4" marL="2286000" algn="l">
              <a:lnSpc>
                <a:spcPct val="120000"/>
              </a:lnSpc>
              <a:spcBef>
                <a:spcPts val="400"/>
              </a:spcBef>
              <a:spcAft>
                <a:spcPts val="0"/>
              </a:spcAft>
              <a:buClr>
                <a:schemeClr val="lt1"/>
              </a:buClr>
              <a:buSzPts val="800"/>
              <a:buNone/>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3" name="Google Shape;303;p15"/>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b="1" i="0" sz="800">
                <a:solidFill>
                  <a:schemeClr val="lt1"/>
                </a:solidFill>
                <a:latin typeface="Arial"/>
                <a:ea typeface="Arial"/>
                <a:cs typeface="Arial"/>
                <a:sym typeface="Arial"/>
              </a:defRPr>
            </a:lvl1pPr>
            <a:lvl2pPr indent="0" lvl="1" marL="0" algn="r">
              <a:spcBef>
                <a:spcPts val="0"/>
              </a:spcBef>
              <a:buNone/>
              <a:defRPr b="1" i="0" sz="800">
                <a:solidFill>
                  <a:schemeClr val="lt1"/>
                </a:solidFill>
                <a:latin typeface="Arial"/>
                <a:ea typeface="Arial"/>
                <a:cs typeface="Arial"/>
                <a:sym typeface="Arial"/>
              </a:defRPr>
            </a:lvl2pPr>
            <a:lvl3pPr indent="0" lvl="2" marL="0" algn="r">
              <a:spcBef>
                <a:spcPts val="0"/>
              </a:spcBef>
              <a:buNone/>
              <a:defRPr b="1" i="0" sz="800">
                <a:solidFill>
                  <a:schemeClr val="lt1"/>
                </a:solidFill>
                <a:latin typeface="Arial"/>
                <a:ea typeface="Arial"/>
                <a:cs typeface="Arial"/>
                <a:sym typeface="Arial"/>
              </a:defRPr>
            </a:lvl3pPr>
            <a:lvl4pPr indent="0" lvl="3" marL="0" algn="r">
              <a:spcBef>
                <a:spcPts val="0"/>
              </a:spcBef>
              <a:buNone/>
              <a:defRPr b="1" i="0" sz="800">
                <a:solidFill>
                  <a:schemeClr val="lt1"/>
                </a:solidFill>
                <a:latin typeface="Arial"/>
                <a:ea typeface="Arial"/>
                <a:cs typeface="Arial"/>
                <a:sym typeface="Arial"/>
              </a:defRPr>
            </a:lvl4pPr>
            <a:lvl5pPr indent="0" lvl="4" marL="0" algn="r">
              <a:spcBef>
                <a:spcPts val="0"/>
              </a:spcBef>
              <a:buNone/>
              <a:defRPr b="1" i="0" sz="800">
                <a:solidFill>
                  <a:schemeClr val="lt1"/>
                </a:solidFill>
                <a:latin typeface="Arial"/>
                <a:ea typeface="Arial"/>
                <a:cs typeface="Arial"/>
                <a:sym typeface="Arial"/>
              </a:defRPr>
            </a:lvl5pPr>
            <a:lvl6pPr indent="0" lvl="5" marL="0" algn="r">
              <a:spcBef>
                <a:spcPts val="0"/>
              </a:spcBef>
              <a:buNone/>
              <a:defRPr b="1" i="0" sz="800">
                <a:solidFill>
                  <a:schemeClr val="lt1"/>
                </a:solidFill>
                <a:latin typeface="Arial"/>
                <a:ea typeface="Arial"/>
                <a:cs typeface="Arial"/>
                <a:sym typeface="Arial"/>
              </a:defRPr>
            </a:lvl6pPr>
            <a:lvl7pPr indent="0" lvl="6" marL="0" algn="r">
              <a:spcBef>
                <a:spcPts val="0"/>
              </a:spcBef>
              <a:buNone/>
              <a:defRPr b="1" i="0" sz="800">
                <a:solidFill>
                  <a:schemeClr val="lt1"/>
                </a:solidFill>
                <a:latin typeface="Arial"/>
                <a:ea typeface="Arial"/>
                <a:cs typeface="Arial"/>
                <a:sym typeface="Arial"/>
              </a:defRPr>
            </a:lvl7pPr>
            <a:lvl8pPr indent="0" lvl="7" marL="0" algn="r">
              <a:spcBef>
                <a:spcPts val="0"/>
              </a:spcBef>
              <a:buNone/>
              <a:defRPr b="1" i="0" sz="800">
                <a:solidFill>
                  <a:schemeClr val="lt1"/>
                </a:solidFill>
                <a:latin typeface="Arial"/>
                <a:ea typeface="Arial"/>
                <a:cs typeface="Arial"/>
                <a:sym typeface="Arial"/>
              </a:defRPr>
            </a:lvl8pPr>
            <a:lvl9pPr indent="0" lvl="8" marL="0" algn="r">
              <a:spcBef>
                <a:spcPts val="0"/>
              </a:spcBef>
              <a:buNone/>
              <a:defRPr b="1" i="0"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304" name="Google Shape;304;p15"/>
          <p:cNvGrpSpPr/>
          <p:nvPr/>
        </p:nvGrpSpPr>
        <p:grpSpPr>
          <a:xfrm>
            <a:off x="5570930" y="966430"/>
            <a:ext cx="303861" cy="886833"/>
            <a:chOff x="320675" y="2816225"/>
            <a:chExt cx="350838" cy="1023938"/>
          </a:xfrm>
        </p:grpSpPr>
        <p:sp>
          <p:nvSpPr>
            <p:cNvPr id="305" name="Google Shape;305;p15"/>
            <p:cNvSpPr/>
            <p:nvPr/>
          </p:nvSpPr>
          <p:spPr>
            <a:xfrm>
              <a:off x="608013" y="3778250"/>
              <a:ext cx="63500" cy="61913"/>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6" name="Google Shape;306;p15"/>
            <p:cNvSpPr/>
            <p:nvPr/>
          </p:nvSpPr>
          <p:spPr>
            <a:xfrm>
              <a:off x="528638" y="3706813"/>
              <a:ext cx="142875" cy="133350"/>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7" name="Google Shape;307;p15"/>
            <p:cNvSpPr/>
            <p:nvPr/>
          </p:nvSpPr>
          <p:spPr>
            <a:xfrm>
              <a:off x="431800" y="3636963"/>
              <a:ext cx="239713" cy="203200"/>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8" name="Google Shape;308;p15"/>
            <p:cNvSpPr/>
            <p:nvPr/>
          </p:nvSpPr>
          <p:spPr>
            <a:xfrm>
              <a:off x="320675" y="3568700"/>
              <a:ext cx="350838" cy="261938"/>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9" name="Google Shape;309;p15"/>
            <p:cNvSpPr/>
            <p:nvPr/>
          </p:nvSpPr>
          <p:spPr>
            <a:xfrm>
              <a:off x="320675" y="3506788"/>
              <a:ext cx="350838" cy="249238"/>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0" name="Google Shape;310;p15"/>
            <p:cNvSpPr/>
            <p:nvPr/>
          </p:nvSpPr>
          <p:spPr>
            <a:xfrm>
              <a:off x="320675" y="3441700"/>
              <a:ext cx="350838" cy="241300"/>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1" name="Google Shape;311;p15"/>
            <p:cNvSpPr/>
            <p:nvPr/>
          </p:nvSpPr>
          <p:spPr>
            <a:xfrm>
              <a:off x="320675" y="3382963"/>
              <a:ext cx="350838" cy="228600"/>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2" name="Google Shape;312;p15"/>
            <p:cNvSpPr/>
            <p:nvPr/>
          </p:nvSpPr>
          <p:spPr>
            <a:xfrm>
              <a:off x="320675" y="3324225"/>
              <a:ext cx="350838" cy="219075"/>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3" name="Google Shape;313;p15"/>
            <p:cNvSpPr/>
            <p:nvPr/>
          </p:nvSpPr>
          <p:spPr>
            <a:xfrm>
              <a:off x="320675" y="3263900"/>
              <a:ext cx="350838" cy="212725"/>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4" name="Google Shape;314;p15"/>
            <p:cNvSpPr/>
            <p:nvPr/>
          </p:nvSpPr>
          <p:spPr>
            <a:xfrm>
              <a:off x="320675" y="3208338"/>
              <a:ext cx="350838" cy="200025"/>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5" name="Google Shape;315;p15"/>
            <p:cNvSpPr/>
            <p:nvPr/>
          </p:nvSpPr>
          <p:spPr>
            <a:xfrm>
              <a:off x="320675" y="3155950"/>
              <a:ext cx="350838" cy="190500"/>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6" name="Google Shape;316;p15"/>
            <p:cNvSpPr/>
            <p:nvPr/>
          </p:nvSpPr>
          <p:spPr>
            <a:xfrm>
              <a:off x="320675" y="3103563"/>
              <a:ext cx="350838" cy="177800"/>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7" name="Google Shape;317;p15"/>
            <p:cNvSpPr/>
            <p:nvPr/>
          </p:nvSpPr>
          <p:spPr>
            <a:xfrm>
              <a:off x="320675" y="3055938"/>
              <a:ext cx="350838" cy="163513"/>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8" name="Google Shape;318;p15"/>
            <p:cNvSpPr/>
            <p:nvPr/>
          </p:nvSpPr>
          <p:spPr>
            <a:xfrm>
              <a:off x="320675" y="3003550"/>
              <a:ext cx="350838" cy="152400"/>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9" name="Google Shape;319;p15"/>
            <p:cNvSpPr/>
            <p:nvPr/>
          </p:nvSpPr>
          <p:spPr>
            <a:xfrm>
              <a:off x="320675" y="2957513"/>
              <a:ext cx="350838" cy="139700"/>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0" name="Google Shape;320;p15"/>
            <p:cNvSpPr/>
            <p:nvPr/>
          </p:nvSpPr>
          <p:spPr>
            <a:xfrm>
              <a:off x="320675" y="2911475"/>
              <a:ext cx="350838" cy="127000"/>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1" name="Google Shape;321;p15"/>
            <p:cNvSpPr/>
            <p:nvPr/>
          </p:nvSpPr>
          <p:spPr>
            <a:xfrm>
              <a:off x="320675" y="2865438"/>
              <a:ext cx="350838" cy="114300"/>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2" name="Google Shape;322;p15"/>
            <p:cNvSpPr/>
            <p:nvPr/>
          </p:nvSpPr>
          <p:spPr>
            <a:xfrm>
              <a:off x="320675" y="2819400"/>
              <a:ext cx="350838" cy="107950"/>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3" name="Google Shape;323;p15"/>
            <p:cNvSpPr/>
            <p:nvPr/>
          </p:nvSpPr>
          <p:spPr>
            <a:xfrm>
              <a:off x="320675" y="2816225"/>
              <a:ext cx="284163" cy="55563"/>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324" name="Google Shape;324;p15"/>
          <p:cNvGrpSpPr/>
          <p:nvPr/>
        </p:nvGrpSpPr>
        <p:grpSpPr>
          <a:xfrm>
            <a:off x="4100163" y="4520723"/>
            <a:ext cx="954626" cy="501876"/>
            <a:chOff x="5387975" y="5659438"/>
            <a:chExt cx="1573213" cy="827087"/>
          </a:xfrm>
        </p:grpSpPr>
        <p:grpSp>
          <p:nvGrpSpPr>
            <p:cNvPr id="325" name="Google Shape;325;p15"/>
            <p:cNvGrpSpPr/>
            <p:nvPr/>
          </p:nvGrpSpPr>
          <p:grpSpPr>
            <a:xfrm>
              <a:off x="5387975" y="6407150"/>
              <a:ext cx="1573213" cy="79375"/>
              <a:chOff x="5387975" y="6407150"/>
              <a:chExt cx="1573213" cy="79375"/>
            </a:xfrm>
          </p:grpSpPr>
          <p:sp>
            <p:nvSpPr>
              <p:cNvPr id="326" name="Google Shape;326;p15"/>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7" name="Google Shape;327;p15"/>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8" name="Google Shape;328;p15"/>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9" name="Google Shape;329;p15"/>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0" name="Google Shape;330;p15"/>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1" name="Google Shape;331;p15"/>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2" name="Google Shape;332;p15"/>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3" name="Google Shape;333;p15"/>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4" name="Google Shape;334;p15"/>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5" name="Google Shape;335;p15"/>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6" name="Google Shape;336;p15"/>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7" name="Google Shape;337;p15"/>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8" name="Google Shape;338;p15"/>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9" name="Google Shape;339;p15"/>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0" name="Google Shape;340;p15"/>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1" name="Google Shape;341;p15"/>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2" name="Google Shape;342;p15"/>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3" name="Google Shape;343;p15"/>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344" name="Google Shape;344;p15"/>
            <p:cNvGrpSpPr/>
            <p:nvPr/>
          </p:nvGrpSpPr>
          <p:grpSpPr>
            <a:xfrm>
              <a:off x="5880100" y="5659438"/>
              <a:ext cx="511175" cy="544512"/>
              <a:chOff x="5880100" y="5659438"/>
              <a:chExt cx="511175" cy="544512"/>
            </a:xfrm>
          </p:grpSpPr>
          <p:sp>
            <p:nvSpPr>
              <p:cNvPr id="345" name="Google Shape;345;p15"/>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6" name="Google Shape;346;p15"/>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7" name="Google Shape;347;p15"/>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
        <p:nvSpPr>
          <p:cNvPr id="348" name="Google Shape;348;p15"/>
          <p:cNvSpPr txBox="1"/>
          <p:nvPr>
            <p:ph type="title"/>
          </p:nvPr>
        </p:nvSpPr>
        <p:spPr>
          <a:xfrm>
            <a:off x="6020750" y="707597"/>
            <a:ext cx="2694600" cy="12162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x billede venstre" showMasterSp="0">
  <p:cSld name="1 x billede venstre">
    <p:spTree>
      <p:nvGrpSpPr>
        <p:cNvPr id="349" name="Shape 349"/>
        <p:cNvGrpSpPr/>
        <p:nvPr/>
      </p:nvGrpSpPr>
      <p:grpSpPr>
        <a:xfrm>
          <a:off x="0" y="0"/>
          <a:ext cx="0" cy="0"/>
          <a:chOff x="0" y="0"/>
          <a:chExt cx="0" cy="0"/>
        </a:xfrm>
      </p:grpSpPr>
      <p:sp>
        <p:nvSpPr>
          <p:cNvPr id="350" name="Google Shape;350;p16"/>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b="1" i="0" sz="800">
                <a:solidFill>
                  <a:schemeClr val="accent1"/>
                </a:solidFill>
                <a:latin typeface="Arial"/>
                <a:ea typeface="Arial"/>
                <a:cs typeface="Arial"/>
                <a:sym typeface="Arial"/>
              </a:defRPr>
            </a:lvl1pPr>
            <a:lvl2pPr indent="0" lvl="1" marL="0" algn="r">
              <a:spcBef>
                <a:spcPts val="0"/>
              </a:spcBef>
              <a:buNone/>
              <a:defRPr b="1" i="0" sz="800">
                <a:solidFill>
                  <a:schemeClr val="accent1"/>
                </a:solidFill>
                <a:latin typeface="Arial"/>
                <a:ea typeface="Arial"/>
                <a:cs typeface="Arial"/>
                <a:sym typeface="Arial"/>
              </a:defRPr>
            </a:lvl2pPr>
            <a:lvl3pPr indent="0" lvl="2" marL="0" algn="r">
              <a:spcBef>
                <a:spcPts val="0"/>
              </a:spcBef>
              <a:buNone/>
              <a:defRPr b="1" i="0" sz="800">
                <a:solidFill>
                  <a:schemeClr val="accent1"/>
                </a:solidFill>
                <a:latin typeface="Arial"/>
                <a:ea typeface="Arial"/>
                <a:cs typeface="Arial"/>
                <a:sym typeface="Arial"/>
              </a:defRPr>
            </a:lvl3pPr>
            <a:lvl4pPr indent="0" lvl="3" marL="0" algn="r">
              <a:spcBef>
                <a:spcPts val="0"/>
              </a:spcBef>
              <a:buNone/>
              <a:defRPr b="1" i="0" sz="800">
                <a:solidFill>
                  <a:schemeClr val="accent1"/>
                </a:solidFill>
                <a:latin typeface="Arial"/>
                <a:ea typeface="Arial"/>
                <a:cs typeface="Arial"/>
                <a:sym typeface="Arial"/>
              </a:defRPr>
            </a:lvl4pPr>
            <a:lvl5pPr indent="0" lvl="4" marL="0" algn="r">
              <a:spcBef>
                <a:spcPts val="0"/>
              </a:spcBef>
              <a:buNone/>
              <a:defRPr b="1" i="0" sz="800">
                <a:solidFill>
                  <a:schemeClr val="accent1"/>
                </a:solidFill>
                <a:latin typeface="Arial"/>
                <a:ea typeface="Arial"/>
                <a:cs typeface="Arial"/>
                <a:sym typeface="Arial"/>
              </a:defRPr>
            </a:lvl5pPr>
            <a:lvl6pPr indent="0" lvl="5" marL="0" algn="r">
              <a:spcBef>
                <a:spcPts val="0"/>
              </a:spcBef>
              <a:buNone/>
              <a:defRPr b="1" i="0" sz="800">
                <a:solidFill>
                  <a:schemeClr val="accent1"/>
                </a:solidFill>
                <a:latin typeface="Arial"/>
                <a:ea typeface="Arial"/>
                <a:cs typeface="Arial"/>
                <a:sym typeface="Arial"/>
              </a:defRPr>
            </a:lvl6pPr>
            <a:lvl7pPr indent="0" lvl="6" marL="0" algn="r">
              <a:spcBef>
                <a:spcPts val="0"/>
              </a:spcBef>
              <a:buNone/>
              <a:defRPr b="1" i="0" sz="800">
                <a:solidFill>
                  <a:schemeClr val="accent1"/>
                </a:solidFill>
                <a:latin typeface="Arial"/>
                <a:ea typeface="Arial"/>
                <a:cs typeface="Arial"/>
                <a:sym typeface="Arial"/>
              </a:defRPr>
            </a:lvl7pPr>
            <a:lvl8pPr indent="0" lvl="7" marL="0" algn="r">
              <a:spcBef>
                <a:spcPts val="0"/>
              </a:spcBef>
              <a:buNone/>
              <a:defRPr b="1" i="0" sz="800">
                <a:solidFill>
                  <a:schemeClr val="accent1"/>
                </a:solidFill>
                <a:latin typeface="Arial"/>
                <a:ea typeface="Arial"/>
                <a:cs typeface="Arial"/>
                <a:sym typeface="Arial"/>
              </a:defRPr>
            </a:lvl8pPr>
            <a:lvl9pPr indent="0" lvl="8" marL="0" algn="r">
              <a:spcBef>
                <a:spcPts val="0"/>
              </a:spcBef>
              <a:buNone/>
              <a:defRPr b="1" i="0" sz="800">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351" name="Google Shape;351;p16"/>
          <p:cNvGrpSpPr/>
          <p:nvPr/>
        </p:nvGrpSpPr>
        <p:grpSpPr>
          <a:xfrm>
            <a:off x="4100163" y="4520723"/>
            <a:ext cx="954626" cy="501876"/>
            <a:chOff x="5387975" y="5659438"/>
            <a:chExt cx="1573213" cy="827087"/>
          </a:xfrm>
        </p:grpSpPr>
        <p:grpSp>
          <p:nvGrpSpPr>
            <p:cNvPr id="352" name="Google Shape;352;p16"/>
            <p:cNvGrpSpPr/>
            <p:nvPr/>
          </p:nvGrpSpPr>
          <p:grpSpPr>
            <a:xfrm>
              <a:off x="5387975" y="6407150"/>
              <a:ext cx="1573213" cy="79375"/>
              <a:chOff x="5387975" y="6407150"/>
              <a:chExt cx="1573213" cy="79375"/>
            </a:xfrm>
          </p:grpSpPr>
          <p:sp>
            <p:nvSpPr>
              <p:cNvPr id="353" name="Google Shape;353;p16"/>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4" name="Google Shape;354;p16"/>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5" name="Google Shape;355;p16"/>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6" name="Google Shape;356;p16"/>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7" name="Google Shape;357;p16"/>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8" name="Google Shape;358;p16"/>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9" name="Google Shape;359;p16"/>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0" name="Google Shape;360;p16"/>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1" name="Google Shape;361;p16"/>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2" name="Google Shape;362;p16"/>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3" name="Google Shape;363;p16"/>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4" name="Google Shape;364;p16"/>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5" name="Google Shape;365;p16"/>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6" name="Google Shape;366;p16"/>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7" name="Google Shape;367;p16"/>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8" name="Google Shape;368;p16"/>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9" name="Google Shape;369;p16"/>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0" name="Google Shape;370;p16"/>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371" name="Google Shape;371;p16"/>
            <p:cNvGrpSpPr/>
            <p:nvPr/>
          </p:nvGrpSpPr>
          <p:grpSpPr>
            <a:xfrm>
              <a:off x="5880100" y="5659438"/>
              <a:ext cx="511175" cy="544512"/>
              <a:chOff x="5880100" y="5659438"/>
              <a:chExt cx="511175" cy="544512"/>
            </a:xfrm>
          </p:grpSpPr>
          <p:sp>
            <p:nvSpPr>
              <p:cNvPr id="372" name="Google Shape;372;p16"/>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3" name="Google Shape;373;p16"/>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4" name="Google Shape;374;p16"/>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grpSp>
        <p:nvGrpSpPr>
          <p:cNvPr id="375" name="Google Shape;375;p16"/>
          <p:cNvGrpSpPr/>
          <p:nvPr/>
        </p:nvGrpSpPr>
        <p:grpSpPr>
          <a:xfrm>
            <a:off x="3549956" y="492886"/>
            <a:ext cx="303861" cy="886833"/>
            <a:chOff x="320675" y="2816225"/>
            <a:chExt cx="350838" cy="1023938"/>
          </a:xfrm>
        </p:grpSpPr>
        <p:sp>
          <p:nvSpPr>
            <p:cNvPr id="376" name="Google Shape;376;p16"/>
            <p:cNvSpPr/>
            <p:nvPr/>
          </p:nvSpPr>
          <p:spPr>
            <a:xfrm>
              <a:off x="608013" y="3778250"/>
              <a:ext cx="63500" cy="61913"/>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7" name="Google Shape;377;p16"/>
            <p:cNvSpPr/>
            <p:nvPr/>
          </p:nvSpPr>
          <p:spPr>
            <a:xfrm>
              <a:off x="528638" y="3706813"/>
              <a:ext cx="142875" cy="133350"/>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8" name="Google Shape;378;p16"/>
            <p:cNvSpPr/>
            <p:nvPr/>
          </p:nvSpPr>
          <p:spPr>
            <a:xfrm>
              <a:off x="431800" y="3636963"/>
              <a:ext cx="239713" cy="203200"/>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9" name="Google Shape;379;p16"/>
            <p:cNvSpPr/>
            <p:nvPr/>
          </p:nvSpPr>
          <p:spPr>
            <a:xfrm>
              <a:off x="320675" y="3568700"/>
              <a:ext cx="350838" cy="261938"/>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0" name="Google Shape;380;p16"/>
            <p:cNvSpPr/>
            <p:nvPr/>
          </p:nvSpPr>
          <p:spPr>
            <a:xfrm>
              <a:off x="320675" y="3506788"/>
              <a:ext cx="350838" cy="249238"/>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1" name="Google Shape;381;p16"/>
            <p:cNvSpPr/>
            <p:nvPr/>
          </p:nvSpPr>
          <p:spPr>
            <a:xfrm>
              <a:off x="320675" y="3441700"/>
              <a:ext cx="350838" cy="241300"/>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2" name="Google Shape;382;p16"/>
            <p:cNvSpPr/>
            <p:nvPr/>
          </p:nvSpPr>
          <p:spPr>
            <a:xfrm>
              <a:off x="320675" y="3382963"/>
              <a:ext cx="350838" cy="228600"/>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3" name="Google Shape;383;p16"/>
            <p:cNvSpPr/>
            <p:nvPr/>
          </p:nvSpPr>
          <p:spPr>
            <a:xfrm>
              <a:off x="320675" y="3324225"/>
              <a:ext cx="350838" cy="219075"/>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4" name="Google Shape;384;p16"/>
            <p:cNvSpPr/>
            <p:nvPr/>
          </p:nvSpPr>
          <p:spPr>
            <a:xfrm>
              <a:off x="320675" y="3263900"/>
              <a:ext cx="350838" cy="212725"/>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5" name="Google Shape;385;p16"/>
            <p:cNvSpPr/>
            <p:nvPr/>
          </p:nvSpPr>
          <p:spPr>
            <a:xfrm>
              <a:off x="320675" y="3208338"/>
              <a:ext cx="350838" cy="200025"/>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6" name="Google Shape;386;p16"/>
            <p:cNvSpPr/>
            <p:nvPr/>
          </p:nvSpPr>
          <p:spPr>
            <a:xfrm>
              <a:off x="320675" y="3155950"/>
              <a:ext cx="350838" cy="190500"/>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7" name="Google Shape;387;p16"/>
            <p:cNvSpPr/>
            <p:nvPr/>
          </p:nvSpPr>
          <p:spPr>
            <a:xfrm>
              <a:off x="320675" y="3103563"/>
              <a:ext cx="350838" cy="177800"/>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8" name="Google Shape;388;p16"/>
            <p:cNvSpPr/>
            <p:nvPr/>
          </p:nvSpPr>
          <p:spPr>
            <a:xfrm>
              <a:off x="320675" y="3055938"/>
              <a:ext cx="350838" cy="163513"/>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9" name="Google Shape;389;p16"/>
            <p:cNvSpPr/>
            <p:nvPr/>
          </p:nvSpPr>
          <p:spPr>
            <a:xfrm>
              <a:off x="320675" y="3003550"/>
              <a:ext cx="350838" cy="152400"/>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0" name="Google Shape;390;p16"/>
            <p:cNvSpPr/>
            <p:nvPr/>
          </p:nvSpPr>
          <p:spPr>
            <a:xfrm>
              <a:off x="320675" y="2957513"/>
              <a:ext cx="350838" cy="139700"/>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1" name="Google Shape;391;p16"/>
            <p:cNvSpPr/>
            <p:nvPr/>
          </p:nvSpPr>
          <p:spPr>
            <a:xfrm>
              <a:off x="320675" y="2911475"/>
              <a:ext cx="350838" cy="127000"/>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2" name="Google Shape;392;p16"/>
            <p:cNvSpPr/>
            <p:nvPr/>
          </p:nvSpPr>
          <p:spPr>
            <a:xfrm>
              <a:off x="320675" y="2865438"/>
              <a:ext cx="350838" cy="114300"/>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3" name="Google Shape;393;p16"/>
            <p:cNvSpPr/>
            <p:nvPr/>
          </p:nvSpPr>
          <p:spPr>
            <a:xfrm>
              <a:off x="320675" y="2819400"/>
              <a:ext cx="350838" cy="107950"/>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4" name="Google Shape;394;p16"/>
            <p:cNvSpPr/>
            <p:nvPr/>
          </p:nvSpPr>
          <p:spPr>
            <a:xfrm>
              <a:off x="320675" y="2816225"/>
              <a:ext cx="284163" cy="55563"/>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395" name="Google Shape;395;p16"/>
          <p:cNvSpPr/>
          <p:nvPr>
            <p:ph idx="2" type="pic"/>
          </p:nvPr>
        </p:nvSpPr>
        <p:spPr>
          <a:xfrm>
            <a:off x="-14963" y="0"/>
            <a:ext cx="35649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96" name="Google Shape;396;p16"/>
          <p:cNvSpPr txBox="1"/>
          <p:nvPr>
            <p:ph type="title"/>
          </p:nvPr>
        </p:nvSpPr>
        <p:spPr>
          <a:xfrm>
            <a:off x="3993120" y="269458"/>
            <a:ext cx="3367800" cy="12162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97" name="Google Shape;397;p16"/>
          <p:cNvSpPr txBox="1"/>
          <p:nvPr>
            <p:ph idx="1" type="body"/>
          </p:nvPr>
        </p:nvSpPr>
        <p:spPr>
          <a:xfrm>
            <a:off x="3993120" y="1607520"/>
            <a:ext cx="3367800" cy="2814000"/>
          </a:xfrm>
          <a:prstGeom prst="rect">
            <a:avLst/>
          </a:prstGeom>
          <a:noFill/>
          <a:ln>
            <a:noFill/>
          </a:ln>
        </p:spPr>
        <p:txBody>
          <a:bodyPr anchorCtr="0" anchor="t" bIns="34275" lIns="0" spcFirstLastPara="1" rIns="0" wrap="square" tIns="34275">
            <a:noAutofit/>
          </a:bodyPr>
          <a:lstStyle>
            <a:lvl1pPr indent="-298450" lvl="0" marL="457200" algn="l">
              <a:lnSpc>
                <a:spcPct val="100000"/>
              </a:lnSpc>
              <a:spcBef>
                <a:spcPts val="500"/>
              </a:spcBef>
              <a:spcAft>
                <a:spcPts val="0"/>
              </a:spcAft>
              <a:buClr>
                <a:schemeClr val="dk1"/>
              </a:buClr>
              <a:buSzPts val="1100"/>
              <a:buFont typeface="Arial"/>
              <a:buChar char="•"/>
              <a:defRPr sz="11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Custom Layout">
  <p:cSld name="24_Custom Layout">
    <p:spTree>
      <p:nvGrpSpPr>
        <p:cNvPr id="398" name="Shape 398"/>
        <p:cNvGrpSpPr/>
        <p:nvPr/>
      </p:nvGrpSpPr>
      <p:grpSpPr>
        <a:xfrm>
          <a:off x="0" y="0"/>
          <a:ext cx="0" cy="0"/>
          <a:chOff x="0" y="0"/>
          <a:chExt cx="0" cy="0"/>
        </a:xfrm>
      </p:grpSpPr>
      <p:sp>
        <p:nvSpPr>
          <p:cNvPr id="399" name="Google Shape;399;p17"/>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00" name="Google Shape;400;p17"/>
          <p:cNvSpPr/>
          <p:nvPr>
            <p:ph idx="2" type="pic"/>
          </p:nvPr>
        </p:nvSpPr>
        <p:spPr>
          <a:xfrm>
            <a:off x="5570934" y="2619375"/>
            <a:ext cx="3573000" cy="25200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01" name="Google Shape;401;p17"/>
          <p:cNvSpPr txBox="1"/>
          <p:nvPr>
            <p:ph type="title"/>
          </p:nvPr>
        </p:nvSpPr>
        <p:spPr>
          <a:xfrm>
            <a:off x="440531" y="268461"/>
            <a:ext cx="3171900" cy="11151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2" name="Google Shape;402;p17"/>
          <p:cNvSpPr txBox="1"/>
          <p:nvPr>
            <p:ph idx="1" type="body"/>
          </p:nvPr>
        </p:nvSpPr>
        <p:spPr>
          <a:xfrm>
            <a:off x="440531" y="1595365"/>
            <a:ext cx="3171900" cy="2681700"/>
          </a:xfrm>
          <a:prstGeom prst="rect">
            <a:avLst/>
          </a:prstGeom>
          <a:noFill/>
          <a:ln>
            <a:noFill/>
          </a:ln>
        </p:spPr>
        <p:txBody>
          <a:bodyPr anchorCtr="0" anchor="t" bIns="34275" lIns="0" spcFirstLastPara="1" rIns="0" wrap="square" tIns="34275">
            <a:noAutofit/>
          </a:bodyPr>
          <a:lstStyle>
            <a:lvl1pPr indent="-304800" lvl="0" marL="457200" algn="l">
              <a:lnSpc>
                <a:spcPct val="100000"/>
              </a:lnSpc>
              <a:spcBef>
                <a:spcPts val="500"/>
              </a:spcBef>
              <a:spcAft>
                <a:spcPts val="0"/>
              </a:spcAft>
              <a:buClr>
                <a:schemeClr val="dk1"/>
              </a:buClr>
              <a:buSzPts val="1200"/>
              <a:buFont typeface="Arial"/>
              <a:buChar char="•"/>
              <a:defRPr sz="12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3" name="Google Shape;403;p17"/>
          <p:cNvSpPr/>
          <p:nvPr>
            <p:ph idx="3" type="pic"/>
          </p:nvPr>
        </p:nvSpPr>
        <p:spPr>
          <a:xfrm>
            <a:off x="5570934" y="0"/>
            <a:ext cx="3573000" cy="25200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4" name="Shape 404"/>
        <p:cNvGrpSpPr/>
        <p:nvPr/>
      </p:nvGrpSpPr>
      <p:grpSpPr>
        <a:xfrm>
          <a:off x="0" y="0"/>
          <a:ext cx="0" cy="0"/>
          <a:chOff x="0" y="0"/>
          <a:chExt cx="0" cy="0"/>
        </a:xfrm>
      </p:grpSpPr>
      <p:sp>
        <p:nvSpPr>
          <p:cNvPr id="405" name="Google Shape;405;p18"/>
          <p:cNvSpPr txBox="1"/>
          <p:nvPr>
            <p:ph type="ctrTitle"/>
          </p:nvPr>
        </p:nvSpPr>
        <p:spPr>
          <a:xfrm>
            <a:off x="311708" y="744575"/>
            <a:ext cx="8520600" cy="2052600"/>
          </a:xfrm>
          <a:prstGeom prst="rect">
            <a:avLst/>
          </a:prstGeom>
        </p:spPr>
        <p:txBody>
          <a:bodyPr anchorCtr="0" anchor="b" bIns="0" lIns="0" spcFirstLastPara="1" rIns="0" wrap="square" tIns="1440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06" name="Google Shape;406;p18"/>
          <p:cNvSpPr txBox="1"/>
          <p:nvPr>
            <p:ph idx="1" type="subTitle"/>
          </p:nvPr>
        </p:nvSpPr>
        <p:spPr>
          <a:xfrm>
            <a:off x="311700" y="2834125"/>
            <a:ext cx="8520600" cy="792600"/>
          </a:xfrm>
          <a:prstGeom prst="rect">
            <a:avLst/>
          </a:prstGeom>
        </p:spPr>
        <p:txBody>
          <a:bodyPr anchorCtr="0" anchor="t" bIns="34275" lIns="0" spcFirstLastPara="1" rIns="0" wrap="square" tIns="34275">
            <a:no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407" name="Google Shape;407;p18"/>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8" name="Shape 408"/>
        <p:cNvGrpSpPr/>
        <p:nvPr/>
      </p:nvGrpSpPr>
      <p:grpSpPr>
        <a:xfrm>
          <a:off x="0" y="0"/>
          <a:ext cx="0" cy="0"/>
          <a:chOff x="0" y="0"/>
          <a:chExt cx="0" cy="0"/>
        </a:xfrm>
      </p:grpSpPr>
      <p:sp>
        <p:nvSpPr>
          <p:cNvPr id="409" name="Google Shape;409;p19"/>
          <p:cNvSpPr txBox="1"/>
          <p:nvPr>
            <p:ph type="title"/>
          </p:nvPr>
        </p:nvSpPr>
        <p:spPr>
          <a:xfrm>
            <a:off x="311700" y="445025"/>
            <a:ext cx="8520600" cy="572700"/>
          </a:xfrm>
          <a:prstGeom prst="rect">
            <a:avLst/>
          </a:prstGeom>
        </p:spPr>
        <p:txBody>
          <a:bodyPr anchorCtr="0" anchor="t" bIns="0" lIns="0" spcFirstLastPara="1" rIns="0" wrap="square" tIns="144000">
            <a:no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10" name="Google Shape;410;p19"/>
          <p:cNvSpPr txBox="1"/>
          <p:nvPr>
            <p:ph idx="1" type="body"/>
          </p:nvPr>
        </p:nvSpPr>
        <p:spPr>
          <a:xfrm>
            <a:off x="311700" y="1152475"/>
            <a:ext cx="8520600" cy="3416400"/>
          </a:xfrm>
          <a:prstGeom prst="rect">
            <a:avLst/>
          </a:prstGeom>
        </p:spPr>
        <p:txBody>
          <a:bodyPr anchorCtr="0" anchor="t" bIns="34275" lIns="0" spcFirstLastPara="1" rIns="0" wrap="square" tIns="34275">
            <a:noAutofit/>
          </a:bodyPr>
          <a:lstStyle>
            <a:lvl1pPr indent="-228600" lvl="0" marL="457200" rtl="0">
              <a:spcBef>
                <a:spcPts val="800"/>
              </a:spcBef>
              <a:spcAft>
                <a:spcPts val="0"/>
              </a:spcAft>
              <a:buSzPts val="1100"/>
              <a:buNone/>
              <a:defRPr/>
            </a:lvl1pPr>
            <a:lvl2pPr indent="-228600" lvl="1" marL="914400" rtl="0">
              <a:spcBef>
                <a:spcPts val="400"/>
              </a:spcBef>
              <a:spcAft>
                <a:spcPts val="0"/>
              </a:spcAft>
              <a:buSzPts val="1100"/>
              <a:buNone/>
              <a:defRPr/>
            </a:lvl2pPr>
            <a:lvl3pPr indent="-228600" lvl="2" marL="1371600" rtl="0">
              <a:spcBef>
                <a:spcPts val="400"/>
              </a:spcBef>
              <a:spcAft>
                <a:spcPts val="0"/>
              </a:spcAft>
              <a:buSzPts val="900"/>
              <a:buNone/>
              <a:defRPr/>
            </a:lvl3pPr>
            <a:lvl4pPr indent="-228600" lvl="3" marL="1828800" rtl="0">
              <a:spcBef>
                <a:spcPts val="400"/>
              </a:spcBef>
              <a:spcAft>
                <a:spcPts val="0"/>
              </a:spcAft>
              <a:buSzPts val="800"/>
              <a:buNone/>
              <a:defRPr/>
            </a:lvl4pPr>
            <a:lvl5pPr indent="-228600" lvl="4" marL="2286000" rtl="0">
              <a:spcBef>
                <a:spcPts val="400"/>
              </a:spcBef>
              <a:spcAft>
                <a:spcPts val="0"/>
              </a:spcAft>
              <a:buSzPts val="800"/>
              <a:buNone/>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11" name="Google Shape;411;p19"/>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illeder">
  <p:cSld name="4_billeder">
    <p:spTree>
      <p:nvGrpSpPr>
        <p:cNvPr id="81" name="Shape 81"/>
        <p:cNvGrpSpPr/>
        <p:nvPr/>
      </p:nvGrpSpPr>
      <p:grpSpPr>
        <a:xfrm>
          <a:off x="0" y="0"/>
          <a:ext cx="0" cy="0"/>
          <a:chOff x="0" y="0"/>
          <a:chExt cx="0" cy="0"/>
        </a:xfrm>
      </p:grpSpPr>
      <p:sp>
        <p:nvSpPr>
          <p:cNvPr id="82" name="Google Shape;82;p3"/>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3"/>
          <p:cNvSpPr/>
          <p:nvPr>
            <p:ph idx="2" type="pic"/>
          </p:nvPr>
        </p:nvSpPr>
        <p:spPr>
          <a:xfrm>
            <a:off x="7410608" y="2616476"/>
            <a:ext cx="1733400" cy="25269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4" name="Google Shape;84;p3"/>
          <p:cNvSpPr txBox="1"/>
          <p:nvPr>
            <p:ph type="title"/>
          </p:nvPr>
        </p:nvSpPr>
        <p:spPr>
          <a:xfrm>
            <a:off x="440531" y="268463"/>
            <a:ext cx="3855000" cy="11151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3"/>
          <p:cNvSpPr txBox="1"/>
          <p:nvPr>
            <p:ph idx="1" type="body"/>
          </p:nvPr>
        </p:nvSpPr>
        <p:spPr>
          <a:xfrm>
            <a:off x="440531" y="1595366"/>
            <a:ext cx="3855000" cy="2803800"/>
          </a:xfrm>
          <a:prstGeom prst="rect">
            <a:avLst/>
          </a:prstGeom>
          <a:noFill/>
          <a:ln>
            <a:noFill/>
          </a:ln>
        </p:spPr>
        <p:txBody>
          <a:bodyPr anchorCtr="0" anchor="t" bIns="34275" lIns="0" spcFirstLastPara="1" rIns="0" wrap="square" tIns="34275">
            <a:noAutofit/>
          </a:bodyPr>
          <a:lstStyle>
            <a:lvl1pPr indent="-298450" lvl="0" marL="457200" algn="l">
              <a:lnSpc>
                <a:spcPct val="100000"/>
              </a:lnSpc>
              <a:spcBef>
                <a:spcPts val="500"/>
              </a:spcBef>
              <a:spcAft>
                <a:spcPts val="0"/>
              </a:spcAft>
              <a:buClr>
                <a:schemeClr val="dk1"/>
              </a:buClr>
              <a:buSzPts val="1100"/>
              <a:buFont typeface="Arial"/>
              <a:buChar char="•"/>
              <a:defRPr sz="11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3"/>
          <p:cNvSpPr/>
          <p:nvPr>
            <p:ph idx="3" type="pic"/>
          </p:nvPr>
        </p:nvSpPr>
        <p:spPr>
          <a:xfrm>
            <a:off x="7410608" y="-1"/>
            <a:ext cx="1733400" cy="25122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7" name="Google Shape;87;p3"/>
          <p:cNvSpPr/>
          <p:nvPr>
            <p:ph idx="4" type="pic"/>
          </p:nvPr>
        </p:nvSpPr>
        <p:spPr>
          <a:xfrm>
            <a:off x="5570936" y="2616476"/>
            <a:ext cx="1733400" cy="25269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8" name="Google Shape;88;p3"/>
          <p:cNvSpPr/>
          <p:nvPr>
            <p:ph idx="5" type="pic"/>
          </p:nvPr>
        </p:nvSpPr>
        <p:spPr>
          <a:xfrm>
            <a:off x="5570936" y="-1"/>
            <a:ext cx="1733400" cy="25122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og indholdsobjekt" type="obj">
  <p:cSld name="OBJECT">
    <p:spTree>
      <p:nvGrpSpPr>
        <p:cNvPr id="89" name="Shape 89"/>
        <p:cNvGrpSpPr/>
        <p:nvPr/>
      </p:nvGrpSpPr>
      <p:grpSpPr>
        <a:xfrm>
          <a:off x="0" y="0"/>
          <a:ext cx="0" cy="0"/>
          <a:chOff x="0" y="0"/>
          <a:chExt cx="0" cy="0"/>
        </a:xfrm>
      </p:grpSpPr>
      <p:sp>
        <p:nvSpPr>
          <p:cNvPr id="90" name="Google Shape;90;p4"/>
          <p:cNvSpPr txBox="1"/>
          <p:nvPr>
            <p:ph type="title"/>
          </p:nvPr>
        </p:nvSpPr>
        <p:spPr>
          <a:xfrm>
            <a:off x="440531" y="343937"/>
            <a:ext cx="7315200" cy="10395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4"/>
          <p:cNvSpPr txBox="1"/>
          <p:nvPr>
            <p:ph idx="1" type="body"/>
          </p:nvPr>
        </p:nvSpPr>
        <p:spPr>
          <a:xfrm>
            <a:off x="442237" y="1524625"/>
            <a:ext cx="7315200" cy="2332800"/>
          </a:xfrm>
          <a:prstGeom prst="rect">
            <a:avLst/>
          </a:prstGeom>
          <a:noFill/>
          <a:ln>
            <a:noFill/>
          </a:ln>
        </p:spPr>
        <p:txBody>
          <a:bodyPr anchorCtr="0" anchor="t" bIns="34275" lIns="0" spcFirstLastPara="1" rIns="0" wrap="square" tIns="34275">
            <a:noAutofit/>
          </a:bodyPr>
          <a:lstStyle>
            <a:lvl1pPr indent="-298450" lvl="0" marL="457200" algn="l">
              <a:lnSpc>
                <a:spcPct val="120000"/>
              </a:lnSpc>
              <a:spcBef>
                <a:spcPts val="800"/>
              </a:spcBef>
              <a:spcAft>
                <a:spcPts val="0"/>
              </a:spcAft>
              <a:buClr>
                <a:srgbClr val="54616E"/>
              </a:buClr>
              <a:buSzPts val="1100"/>
              <a:buFont typeface="Arial"/>
              <a:buChar char="•"/>
              <a:defRPr>
                <a:solidFill>
                  <a:srgbClr val="54616E"/>
                </a:solidFill>
              </a:defRPr>
            </a:lvl1pPr>
            <a:lvl2pPr indent="-228600" lvl="1" marL="914400" algn="l">
              <a:lnSpc>
                <a:spcPct val="120000"/>
              </a:lnSpc>
              <a:spcBef>
                <a:spcPts val="400"/>
              </a:spcBef>
              <a:spcAft>
                <a:spcPts val="0"/>
              </a:spcAft>
              <a:buClr>
                <a:srgbClr val="54616E"/>
              </a:buClr>
              <a:buSzPts val="1100"/>
              <a:buNone/>
              <a:defRPr>
                <a:solidFill>
                  <a:srgbClr val="54616E"/>
                </a:solidFill>
              </a:defRPr>
            </a:lvl2pPr>
            <a:lvl3pPr indent="-228600" lvl="2" marL="1371600" algn="l">
              <a:lnSpc>
                <a:spcPct val="120000"/>
              </a:lnSpc>
              <a:spcBef>
                <a:spcPts val="400"/>
              </a:spcBef>
              <a:spcAft>
                <a:spcPts val="0"/>
              </a:spcAft>
              <a:buClr>
                <a:srgbClr val="54616E"/>
              </a:buClr>
              <a:buSzPts val="900"/>
              <a:buNone/>
              <a:defRPr>
                <a:solidFill>
                  <a:srgbClr val="54616E"/>
                </a:solidFill>
              </a:defRPr>
            </a:lvl3pPr>
            <a:lvl4pPr indent="-228600" lvl="3" marL="1828800" algn="l">
              <a:lnSpc>
                <a:spcPct val="120000"/>
              </a:lnSpc>
              <a:spcBef>
                <a:spcPts val="400"/>
              </a:spcBef>
              <a:spcAft>
                <a:spcPts val="0"/>
              </a:spcAft>
              <a:buClr>
                <a:srgbClr val="54616E"/>
              </a:buClr>
              <a:buSzPts val="800"/>
              <a:buNone/>
              <a:defRPr>
                <a:solidFill>
                  <a:srgbClr val="54616E"/>
                </a:solidFill>
              </a:defRPr>
            </a:lvl4pPr>
            <a:lvl5pPr indent="-228600" lvl="4" marL="2286000" algn="l">
              <a:lnSpc>
                <a:spcPct val="120000"/>
              </a:lnSpc>
              <a:spcBef>
                <a:spcPts val="400"/>
              </a:spcBef>
              <a:spcAft>
                <a:spcPts val="0"/>
              </a:spcAft>
              <a:buClr>
                <a:srgbClr val="54616E"/>
              </a:buClr>
              <a:buSzPts val="800"/>
              <a:buNone/>
              <a:defRPr>
                <a:solidFill>
                  <a:srgbClr val="54616E"/>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4"/>
          <p:cNvSpPr txBox="1"/>
          <p:nvPr>
            <p:ph idx="10" type="dt"/>
          </p:nvPr>
        </p:nvSpPr>
        <p:spPr>
          <a:xfrm>
            <a:off x="457200" y="4767266"/>
            <a:ext cx="2133600" cy="273900"/>
          </a:xfrm>
          <a:prstGeom prst="rect">
            <a:avLst/>
          </a:prstGeom>
          <a:noFill/>
          <a:ln>
            <a:noFill/>
          </a:ln>
        </p:spPr>
        <p:txBody>
          <a:bodyPr anchorCtr="0" anchor="t" bIns="43950" lIns="87900" spcFirstLastPara="1" rIns="87900" wrap="square" tIns="43950">
            <a:noAutofit/>
          </a:bodyPr>
          <a:lstStyle>
            <a:lvl1pPr lvl="0" marR="0" rtl="0" algn="l">
              <a:spcBef>
                <a:spcPts val="0"/>
              </a:spcBef>
              <a:spcAft>
                <a:spcPts val="0"/>
              </a:spcAft>
              <a:buSzPts val="1100"/>
              <a:buNone/>
              <a:defRPr sz="1400">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3" name="Google Shape;93;p4"/>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ugerguide">
  <p:cSld name="Brugerguide">
    <p:spTree>
      <p:nvGrpSpPr>
        <p:cNvPr id="94" name="Shape 94"/>
        <p:cNvGrpSpPr/>
        <p:nvPr/>
      </p:nvGrpSpPr>
      <p:grpSpPr>
        <a:xfrm>
          <a:off x="0" y="0"/>
          <a:ext cx="0" cy="0"/>
          <a:chOff x="0" y="0"/>
          <a:chExt cx="0" cy="0"/>
        </a:xfrm>
      </p:grpSpPr>
      <p:sp>
        <p:nvSpPr>
          <p:cNvPr id="95" name="Google Shape;95;p5"/>
          <p:cNvSpPr/>
          <p:nvPr/>
        </p:nvSpPr>
        <p:spPr>
          <a:xfrm>
            <a:off x="379299" y="866288"/>
            <a:ext cx="6068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DF6752"/>
                </a:solidFill>
                <a:latin typeface="Arial"/>
                <a:ea typeface="Arial"/>
                <a:cs typeface="Arial"/>
                <a:sym typeface="Arial"/>
              </a:rPr>
              <a:t>- SLET DETTE SLIDE, FØR DU FÆRDIGGØR PRÆSENTATIONEN</a:t>
            </a:r>
            <a:endParaRPr sz="1400">
              <a:solidFill>
                <a:srgbClr val="DF6752"/>
              </a:solidFill>
              <a:latin typeface="Arial"/>
              <a:ea typeface="Arial"/>
              <a:cs typeface="Arial"/>
              <a:sym typeface="Arial"/>
            </a:endParaRPr>
          </a:p>
        </p:txBody>
      </p:sp>
      <p:sp>
        <p:nvSpPr>
          <p:cNvPr id="96" name="Google Shape;96;p5"/>
          <p:cNvSpPr txBox="1"/>
          <p:nvPr/>
        </p:nvSpPr>
        <p:spPr>
          <a:xfrm>
            <a:off x="440533" y="1470446"/>
            <a:ext cx="1745700" cy="2406600"/>
          </a:xfrm>
          <a:prstGeom prst="rect">
            <a:avLst/>
          </a:prstGeom>
          <a:noFill/>
          <a:ln>
            <a:noFill/>
          </a:ln>
        </p:spPr>
        <p:txBody>
          <a:bodyPr anchorCtr="0" anchor="t" bIns="0" lIns="0" spcFirstLastPara="1" rIns="107975" wrap="square" tIns="0">
            <a:noAutofit/>
          </a:bodyPr>
          <a:lstStyle/>
          <a:p>
            <a:pPr indent="0" lvl="0" marL="0" marR="0" rtl="0" algn="l">
              <a:lnSpc>
                <a:spcPct val="100000"/>
              </a:lnSpc>
              <a:spcBef>
                <a:spcPts val="0"/>
              </a:spcBef>
              <a:spcAft>
                <a:spcPts val="0"/>
              </a:spcAft>
              <a:buNone/>
            </a:pPr>
            <a:r>
              <a:rPr b="1" lang="en" sz="800">
                <a:solidFill>
                  <a:schemeClr val="dk1"/>
                </a:solidFill>
                <a:latin typeface="Arial"/>
                <a:ea typeface="Arial"/>
                <a:cs typeface="Arial"/>
                <a:sym typeface="Arial"/>
              </a:rPr>
              <a:t>AAU-SKABELONER TIL POWERPOINT</a:t>
            </a:r>
            <a:br>
              <a:rPr b="1" lang="en" sz="800">
                <a:solidFill>
                  <a:schemeClr val="dk1"/>
                </a:solidFill>
                <a:latin typeface="Arial"/>
                <a:ea typeface="Arial"/>
                <a:cs typeface="Arial"/>
                <a:sym typeface="Arial"/>
              </a:rPr>
            </a:br>
            <a:br>
              <a:rPr b="1" lang="en" sz="800">
                <a:solidFill>
                  <a:schemeClr val="dk1"/>
                </a:solidFill>
                <a:latin typeface="Arial"/>
                <a:ea typeface="Arial"/>
                <a:cs typeface="Arial"/>
                <a:sym typeface="Arial"/>
              </a:rPr>
            </a:br>
            <a:r>
              <a:rPr b="0" lang="en" sz="700">
                <a:solidFill>
                  <a:schemeClr val="dk1"/>
                </a:solidFill>
                <a:latin typeface="Arial"/>
                <a:ea typeface="Arial"/>
                <a:cs typeface="Arial"/>
                <a:sym typeface="Arial"/>
              </a:rPr>
              <a:t>Når du åbner PowerPoint på din pc, kan du vælge</a:t>
            </a:r>
            <a:r>
              <a:rPr b="0" lang="en" sz="700">
                <a:solidFill>
                  <a:schemeClr val="dk1"/>
                </a:solidFill>
                <a:latin typeface="Arial"/>
                <a:ea typeface="Arial"/>
                <a:cs typeface="Arial"/>
                <a:sym typeface="Arial"/>
              </a:rPr>
              <a:t> mellem to </a:t>
            </a:r>
            <a:r>
              <a:rPr b="0" lang="en" sz="700">
                <a:solidFill>
                  <a:schemeClr val="dk1"/>
                </a:solidFill>
                <a:latin typeface="Arial"/>
                <a:ea typeface="Arial"/>
                <a:cs typeface="Arial"/>
                <a:sym typeface="Arial"/>
              </a:rPr>
              <a:t>skabeloner i 16:9-format med</a:t>
            </a:r>
            <a:r>
              <a:rPr b="0" lang="en" sz="700">
                <a:solidFill>
                  <a:schemeClr val="dk1"/>
                </a:solidFill>
                <a:latin typeface="Arial"/>
                <a:ea typeface="Arial"/>
                <a:cs typeface="Arial"/>
                <a:sym typeface="Arial"/>
              </a:rPr>
              <a:t> enten det danske eller engelske AAU-logo.</a:t>
            </a:r>
            <a:endParaRPr b="0" sz="700">
              <a:solidFill>
                <a:schemeClr val="dk1"/>
              </a:solidFill>
              <a:latin typeface="Arial"/>
              <a:ea typeface="Arial"/>
              <a:cs typeface="Arial"/>
              <a:sym typeface="Arial"/>
            </a:endParaRPr>
          </a:p>
          <a:p>
            <a:pPr indent="0" lvl="0" marL="0" marR="0" rtl="0" algn="l">
              <a:lnSpc>
                <a:spcPct val="100000"/>
              </a:lnSpc>
              <a:spcBef>
                <a:spcPts val="500"/>
              </a:spcBef>
              <a:spcAft>
                <a:spcPts val="0"/>
              </a:spcAft>
              <a:buNone/>
            </a:pPr>
            <a:r>
              <a:rPr b="0" lang="en" sz="700">
                <a:solidFill>
                  <a:schemeClr val="dk1"/>
                </a:solidFill>
                <a:latin typeface="Arial"/>
                <a:ea typeface="Arial"/>
                <a:cs typeface="Arial"/>
                <a:sym typeface="Arial"/>
              </a:rPr>
              <a:t>Det</a:t>
            </a:r>
            <a:r>
              <a:rPr b="0" lang="en" sz="700">
                <a:solidFill>
                  <a:schemeClr val="dk1"/>
                </a:solidFill>
                <a:latin typeface="Arial"/>
                <a:ea typeface="Arial"/>
                <a:cs typeface="Arial"/>
                <a:sym typeface="Arial"/>
              </a:rPr>
              <a:t> er også muligt at hente PowerPoint-skabelonerne på: </a:t>
            </a:r>
            <a:r>
              <a:rPr b="0" lang="en" sz="700" u="sng">
                <a:solidFill>
                  <a:schemeClr val="hlink"/>
                </a:solidFill>
                <a:latin typeface="Arial"/>
                <a:ea typeface="Arial"/>
                <a:cs typeface="Arial"/>
                <a:sym typeface="Arial"/>
                <a:hlinkClick r:id="rId2"/>
              </a:rPr>
              <a:t>www.design.aau.dk/skabeloner/powerpoint</a:t>
            </a:r>
            <a:r>
              <a:rPr b="0" lang="en" sz="700">
                <a:solidFill>
                  <a:schemeClr val="dk1"/>
                </a:solidFill>
                <a:latin typeface="Arial"/>
                <a:ea typeface="Arial"/>
                <a:cs typeface="Arial"/>
                <a:sym typeface="Arial"/>
              </a:rPr>
              <a:t>. Her kan du også hente den generelle AAU PowerPoint til inspiration. Denne vil løbende blive opdateret med de nyeste tal og informationer. Du kan her slette de slides du ikke vil bruge. </a:t>
            </a:r>
            <a:endParaRPr sz="1100"/>
          </a:p>
          <a:p>
            <a:pPr indent="0" lvl="0" marL="0" marR="0" rtl="0" algn="l">
              <a:lnSpc>
                <a:spcPct val="100000"/>
              </a:lnSpc>
              <a:spcBef>
                <a:spcPts val="800"/>
              </a:spcBef>
              <a:spcAft>
                <a:spcPts val="0"/>
              </a:spcAft>
              <a:buClr>
                <a:schemeClr val="dk1"/>
              </a:buClr>
              <a:buSzPts val="800"/>
              <a:buFont typeface="Arial"/>
              <a:buNone/>
            </a:pPr>
            <a:r>
              <a:rPr b="1" lang="en" sz="800">
                <a:solidFill>
                  <a:schemeClr val="dk1"/>
                </a:solidFill>
                <a:latin typeface="Arial"/>
                <a:ea typeface="Arial"/>
                <a:cs typeface="Arial"/>
                <a:sym typeface="Arial"/>
              </a:rPr>
              <a:t>SKRIFT</a:t>
            </a:r>
            <a:br>
              <a:rPr b="1" lang="en" sz="800">
                <a:solidFill>
                  <a:schemeClr val="dk1"/>
                </a:solidFill>
                <a:latin typeface="Arial"/>
                <a:ea typeface="Arial"/>
                <a:cs typeface="Arial"/>
                <a:sym typeface="Arial"/>
              </a:rPr>
            </a:br>
            <a:br>
              <a:rPr b="1" lang="en" sz="800">
                <a:solidFill>
                  <a:schemeClr val="dk1"/>
                </a:solidFill>
                <a:latin typeface="Arial"/>
                <a:ea typeface="Arial"/>
                <a:cs typeface="Arial"/>
                <a:sym typeface="Arial"/>
              </a:rPr>
            </a:br>
            <a:r>
              <a:rPr b="0" lang="en" sz="700">
                <a:solidFill>
                  <a:schemeClr val="dk1"/>
                </a:solidFill>
                <a:latin typeface="Arial"/>
                <a:ea typeface="Arial"/>
                <a:cs typeface="Arial"/>
                <a:sym typeface="Arial"/>
              </a:rPr>
              <a:t>AAU anvender vores</a:t>
            </a:r>
            <a:r>
              <a:rPr b="0" lang="en" sz="700">
                <a:solidFill>
                  <a:schemeClr val="dk1"/>
                </a:solidFill>
                <a:latin typeface="Arial"/>
                <a:ea typeface="Arial"/>
                <a:cs typeface="Arial"/>
                <a:sym typeface="Arial"/>
              </a:rPr>
              <a:t> sekundære </a:t>
            </a:r>
            <a:r>
              <a:rPr b="0" lang="en" sz="700">
                <a:solidFill>
                  <a:schemeClr val="dk1"/>
                </a:solidFill>
                <a:latin typeface="Arial"/>
                <a:ea typeface="Arial"/>
                <a:cs typeface="Arial"/>
                <a:sym typeface="Arial"/>
              </a:rPr>
              <a:t>skrifttype Arial i PowerPoint-præsentationer.</a:t>
            </a:r>
            <a:endParaRPr sz="1100"/>
          </a:p>
          <a:p>
            <a:pPr indent="0" lvl="0" marL="0" marR="0" rtl="0" algn="l">
              <a:lnSpc>
                <a:spcPct val="115000"/>
              </a:lnSpc>
              <a:spcBef>
                <a:spcPts val="800"/>
              </a:spcBef>
              <a:spcAft>
                <a:spcPts val="0"/>
              </a:spcAft>
              <a:buNone/>
            </a:pPr>
            <a:r>
              <a:t/>
            </a:r>
            <a:endParaRPr b="0" sz="700">
              <a:solidFill>
                <a:schemeClr val="dk1"/>
              </a:solidFill>
              <a:latin typeface="Arial"/>
              <a:ea typeface="Arial"/>
              <a:cs typeface="Arial"/>
              <a:sym typeface="Arial"/>
            </a:endParaRPr>
          </a:p>
        </p:txBody>
      </p:sp>
      <p:sp>
        <p:nvSpPr>
          <p:cNvPr id="97" name="Google Shape;97;p5"/>
          <p:cNvSpPr txBox="1"/>
          <p:nvPr/>
        </p:nvSpPr>
        <p:spPr>
          <a:xfrm>
            <a:off x="4702030" y="1470449"/>
            <a:ext cx="1745700" cy="2824200"/>
          </a:xfrm>
          <a:prstGeom prst="rect">
            <a:avLst/>
          </a:prstGeom>
          <a:noFill/>
          <a:ln>
            <a:noFill/>
          </a:ln>
        </p:spPr>
        <p:txBody>
          <a:bodyPr anchorCtr="0" anchor="t" bIns="0" lIns="0" spcFirstLastPara="1" rIns="107975" wrap="square" tIns="0">
            <a:noAutofit/>
          </a:bodyPr>
          <a:lstStyle/>
          <a:p>
            <a:pPr indent="0" lvl="0" marL="0" marR="0" rtl="0" algn="l">
              <a:lnSpc>
                <a:spcPct val="90000"/>
              </a:lnSpc>
              <a:spcBef>
                <a:spcPts val="0"/>
              </a:spcBef>
              <a:spcAft>
                <a:spcPts val="0"/>
              </a:spcAft>
              <a:buNone/>
            </a:pPr>
            <a:r>
              <a:rPr b="1" lang="en" sz="800">
                <a:solidFill>
                  <a:schemeClr val="dk1"/>
                </a:solidFill>
                <a:latin typeface="Arial"/>
                <a:ea typeface="Arial"/>
                <a:cs typeface="Arial"/>
                <a:sym typeface="Arial"/>
              </a:rPr>
              <a:t>SKABELONENS FARVER</a:t>
            </a:r>
            <a:endParaRPr sz="1100"/>
          </a:p>
          <a:p>
            <a:pPr indent="0" lvl="0" marL="0" marR="0" rtl="0" algn="l">
              <a:lnSpc>
                <a:spcPct val="90000"/>
              </a:lnSpc>
              <a:spcBef>
                <a:spcPts val="500"/>
              </a:spcBef>
              <a:spcAft>
                <a:spcPts val="0"/>
              </a:spcAft>
              <a:buNone/>
            </a:pPr>
            <a:br>
              <a:rPr b="1" lang="en" sz="900">
                <a:solidFill>
                  <a:schemeClr val="dk1"/>
                </a:solidFill>
                <a:latin typeface="Arial"/>
                <a:ea typeface="Arial"/>
                <a:cs typeface="Arial"/>
                <a:sym typeface="Arial"/>
              </a:rPr>
            </a:br>
            <a:r>
              <a:rPr b="0" lang="en" sz="700">
                <a:solidFill>
                  <a:schemeClr val="dk1"/>
                </a:solidFill>
                <a:latin typeface="Arial"/>
                <a:ea typeface="Arial"/>
                <a:cs typeface="Arial"/>
                <a:sym typeface="Arial"/>
              </a:rPr>
              <a:t>Du kan vælge mellem en række farver til baggrunde og grafer.</a:t>
            </a:r>
            <a:endParaRPr sz="1100"/>
          </a:p>
          <a:p>
            <a:pPr indent="0" lvl="0" marL="0" marR="0" rtl="0" algn="l">
              <a:lnSpc>
                <a:spcPct val="90000"/>
              </a:lnSpc>
              <a:spcBef>
                <a:spcPts val="500"/>
              </a:spcBef>
              <a:spcAft>
                <a:spcPts val="0"/>
              </a:spcAft>
              <a:buNone/>
            </a:pPr>
            <a:r>
              <a:rPr b="0" lang="en" sz="700">
                <a:solidFill>
                  <a:schemeClr val="dk1"/>
                </a:solidFill>
                <a:latin typeface="Arial"/>
                <a:ea typeface="Arial"/>
                <a:cs typeface="Arial"/>
                <a:sym typeface="Arial"/>
              </a:rPr>
              <a:t>Højreklik på den flade, du vil skifte farve på, og derefter malerbøtte-ikonet (Fyldfarve til figur)</a:t>
            </a:r>
            <a:endParaRPr sz="1100"/>
          </a:p>
          <a:p>
            <a:pPr indent="0" lvl="0" marL="0" marR="0" rtl="0" algn="l">
              <a:lnSpc>
                <a:spcPct val="90000"/>
              </a:lnSpc>
              <a:spcBef>
                <a:spcPts val="500"/>
              </a:spcBef>
              <a:spcAft>
                <a:spcPts val="0"/>
              </a:spcAft>
              <a:buNone/>
            </a:pPr>
            <a:r>
              <a:t/>
            </a:r>
            <a:endParaRPr b="1" sz="800">
              <a:solidFill>
                <a:schemeClr val="dk1"/>
              </a:solidFill>
              <a:latin typeface="Arial"/>
              <a:ea typeface="Arial"/>
              <a:cs typeface="Arial"/>
              <a:sym typeface="Arial"/>
            </a:endParaRPr>
          </a:p>
          <a:p>
            <a:pPr indent="0" lvl="0" marL="0" marR="0" rtl="0" algn="l">
              <a:lnSpc>
                <a:spcPct val="90000"/>
              </a:lnSpc>
              <a:spcBef>
                <a:spcPts val="500"/>
              </a:spcBef>
              <a:spcAft>
                <a:spcPts val="0"/>
              </a:spcAft>
              <a:buNone/>
            </a:pPr>
            <a:r>
              <a:rPr b="1" lang="en" sz="800">
                <a:solidFill>
                  <a:schemeClr val="dk1"/>
                </a:solidFill>
                <a:latin typeface="Arial"/>
                <a:ea typeface="Arial"/>
                <a:cs typeface="Arial"/>
                <a:sym typeface="Arial"/>
              </a:rPr>
              <a:t>BILLEDSTØRRELSER</a:t>
            </a:r>
            <a:endParaRPr sz="1100"/>
          </a:p>
          <a:p>
            <a:pPr indent="0" lvl="0" marL="0" marR="0" rtl="0" algn="l">
              <a:lnSpc>
                <a:spcPct val="90000"/>
              </a:lnSpc>
              <a:spcBef>
                <a:spcPts val="500"/>
              </a:spcBef>
              <a:spcAft>
                <a:spcPts val="0"/>
              </a:spcAft>
              <a:buNone/>
            </a:pPr>
            <a:br>
              <a:rPr b="1" lang="en" sz="800">
                <a:solidFill>
                  <a:schemeClr val="dk1"/>
                </a:solidFill>
                <a:latin typeface="Arial Black"/>
                <a:ea typeface="Arial Black"/>
                <a:cs typeface="Arial Black"/>
                <a:sym typeface="Arial Black"/>
              </a:rPr>
            </a:br>
            <a:r>
              <a:rPr b="0" lang="en" sz="700">
                <a:solidFill>
                  <a:schemeClr val="dk1"/>
                </a:solidFill>
                <a:latin typeface="Arial"/>
                <a:ea typeface="Arial"/>
                <a:cs typeface="Arial"/>
                <a:sym typeface="Arial"/>
              </a:rPr>
              <a:t>Sørg</a:t>
            </a:r>
            <a:r>
              <a:rPr b="0" lang="en" sz="700">
                <a:solidFill>
                  <a:schemeClr val="dk1"/>
                </a:solidFill>
                <a:latin typeface="Arial"/>
                <a:ea typeface="Arial"/>
                <a:cs typeface="Arial"/>
                <a:sym typeface="Arial"/>
              </a:rPr>
              <a:t> for at bruge højkvalitetsbilleder i de forskellige layouts. Undgå at skulle skalerer små billeder op, da dette vil gøre dem pixileret og se uprofessionelt ud. </a:t>
            </a:r>
            <a:endParaRPr sz="1100"/>
          </a:p>
          <a:p>
            <a:pPr indent="0" lvl="0" marL="0" marR="0" rtl="0" algn="l">
              <a:lnSpc>
                <a:spcPct val="90000"/>
              </a:lnSpc>
              <a:spcBef>
                <a:spcPts val="500"/>
              </a:spcBef>
              <a:spcAft>
                <a:spcPts val="0"/>
              </a:spcAft>
              <a:buNone/>
            </a:pPr>
            <a:r>
              <a:rPr b="0" lang="en" sz="700">
                <a:solidFill>
                  <a:schemeClr val="dk1"/>
                </a:solidFill>
                <a:latin typeface="Arial"/>
                <a:ea typeface="Arial"/>
                <a:cs typeface="Arial"/>
                <a:sym typeface="Arial"/>
              </a:rPr>
              <a:t>Via Skyfish vil i kunne søge og downloade højkvalitetsbilleder fra AAU. </a:t>
            </a:r>
            <a:endParaRPr sz="1100"/>
          </a:p>
          <a:p>
            <a:pPr indent="0" lvl="0" marL="0" marR="0" rtl="0" algn="l">
              <a:lnSpc>
                <a:spcPct val="90000"/>
              </a:lnSpc>
              <a:spcBef>
                <a:spcPts val="500"/>
              </a:spcBef>
              <a:spcAft>
                <a:spcPts val="0"/>
              </a:spcAft>
              <a:buNone/>
            </a:pPr>
            <a:r>
              <a:rPr b="0" lang="en" sz="700">
                <a:solidFill>
                  <a:schemeClr val="dk1"/>
                </a:solidFill>
                <a:latin typeface="Arial"/>
                <a:ea typeface="Arial"/>
                <a:cs typeface="Arial"/>
                <a:sym typeface="Arial"/>
              </a:rPr>
              <a:t>Mange højkvalitetsbilleder giver selvfølgelig en stor filstørrelse på PowerPointen. Hvis dette bliver et problem, kan det løses når i gemmer præsentationen under: </a:t>
            </a:r>
            <a:br>
              <a:rPr b="0" lang="en" sz="700">
                <a:solidFill>
                  <a:schemeClr val="dk1"/>
                </a:solidFill>
                <a:latin typeface="Arial"/>
                <a:ea typeface="Arial"/>
                <a:cs typeface="Arial"/>
                <a:sym typeface="Arial"/>
              </a:rPr>
            </a:br>
            <a:r>
              <a:rPr b="1" lang="en" sz="700">
                <a:solidFill>
                  <a:schemeClr val="dk1"/>
                </a:solidFill>
                <a:latin typeface="Arial"/>
                <a:ea typeface="Arial"/>
                <a:cs typeface="Arial"/>
                <a:sym typeface="Arial"/>
              </a:rPr>
              <a:t>Gem som  - Gennemse - Komprimeringsindstillinger. </a:t>
            </a:r>
            <a:r>
              <a:rPr b="0" lang="en" sz="700">
                <a:solidFill>
                  <a:schemeClr val="dk1"/>
                </a:solidFill>
                <a:latin typeface="Arial"/>
                <a:ea typeface="Arial"/>
                <a:cs typeface="Arial"/>
                <a:sym typeface="Arial"/>
              </a:rPr>
              <a:t>Sørg dog for ikke at gemme under 150 ppi. </a:t>
            </a:r>
            <a:endParaRPr sz="1100"/>
          </a:p>
        </p:txBody>
      </p:sp>
      <p:sp>
        <p:nvSpPr>
          <p:cNvPr id="98" name="Google Shape;98;p5"/>
          <p:cNvSpPr txBox="1"/>
          <p:nvPr/>
        </p:nvSpPr>
        <p:spPr>
          <a:xfrm>
            <a:off x="6837060" y="1469861"/>
            <a:ext cx="1713900" cy="2717700"/>
          </a:xfrm>
          <a:prstGeom prst="rect">
            <a:avLst/>
          </a:prstGeom>
          <a:noFill/>
          <a:ln>
            <a:noFill/>
          </a:ln>
        </p:spPr>
        <p:txBody>
          <a:bodyPr anchorCtr="0" anchor="t" bIns="0" lIns="0" spcFirstLastPara="1" rIns="107975" wrap="square" tIns="0">
            <a:noAutofit/>
          </a:bodyPr>
          <a:lstStyle/>
          <a:p>
            <a:pPr indent="0" lvl="0" marL="0" marR="0" rtl="0" algn="l">
              <a:lnSpc>
                <a:spcPct val="90000"/>
              </a:lnSpc>
              <a:spcBef>
                <a:spcPts val="0"/>
              </a:spcBef>
              <a:spcAft>
                <a:spcPts val="0"/>
              </a:spcAft>
              <a:buNone/>
            </a:pPr>
            <a:r>
              <a:rPr b="1" lang="en" sz="800">
                <a:solidFill>
                  <a:schemeClr val="dk1"/>
                </a:solidFill>
                <a:latin typeface="Arial"/>
                <a:ea typeface="Arial"/>
                <a:cs typeface="Arial"/>
                <a:sym typeface="Arial"/>
              </a:rPr>
              <a:t>INDSÆT BILLEDE</a:t>
            </a:r>
            <a:endParaRPr sz="1100"/>
          </a:p>
          <a:p>
            <a:pPr indent="0" lvl="0" marL="0" marR="0" rtl="0" algn="l">
              <a:lnSpc>
                <a:spcPct val="90000"/>
              </a:lnSpc>
              <a:spcBef>
                <a:spcPts val="500"/>
              </a:spcBef>
              <a:spcAft>
                <a:spcPts val="0"/>
              </a:spcAft>
              <a:buNone/>
            </a:pPr>
            <a:br>
              <a:rPr b="1" lang="en" sz="900">
                <a:solidFill>
                  <a:schemeClr val="dk1"/>
                </a:solidFill>
                <a:latin typeface="Arial"/>
                <a:ea typeface="Arial"/>
                <a:cs typeface="Arial"/>
                <a:sym typeface="Arial"/>
              </a:rPr>
            </a:br>
            <a:r>
              <a:rPr b="0" lang="en" sz="700">
                <a:solidFill>
                  <a:schemeClr val="dk1"/>
                </a:solidFill>
                <a:latin typeface="Arial"/>
                <a:ea typeface="Arial"/>
                <a:cs typeface="Arial"/>
                <a:sym typeface="Arial"/>
              </a:rPr>
              <a:t>På layouts med billedholder: Klik på ikon og vælg </a:t>
            </a:r>
            <a:r>
              <a:rPr b="1" lang="en" sz="700">
                <a:solidFill>
                  <a:schemeClr val="dk1"/>
                </a:solidFill>
                <a:latin typeface="Arial"/>
                <a:ea typeface="Arial"/>
                <a:cs typeface="Arial"/>
                <a:sym typeface="Arial"/>
              </a:rPr>
              <a:t>Indsæt</a:t>
            </a:r>
            <a:endParaRPr sz="1100"/>
          </a:p>
          <a:p>
            <a:pPr indent="0" lvl="0" marL="0" marR="0" rtl="0" algn="l">
              <a:lnSpc>
                <a:spcPct val="90000"/>
              </a:lnSpc>
              <a:spcBef>
                <a:spcPts val="500"/>
              </a:spcBef>
              <a:spcAft>
                <a:spcPts val="0"/>
              </a:spcAft>
              <a:buNone/>
            </a:pPr>
            <a:r>
              <a:rPr b="0" lang="en" sz="700">
                <a:solidFill>
                  <a:schemeClr val="dk1"/>
                </a:solidFill>
                <a:latin typeface="Arial"/>
                <a:ea typeface="Arial"/>
                <a:cs typeface="Arial"/>
                <a:sym typeface="Arial"/>
              </a:rPr>
              <a:t>Teksten ”Klik her, hvis du vil udskifte billedet” bliver ikke vist i din præsentation.  </a:t>
            </a:r>
            <a:endParaRPr sz="1100"/>
          </a:p>
          <a:p>
            <a:pPr indent="0" lvl="0" marL="0" marR="0" rtl="0" algn="l">
              <a:lnSpc>
                <a:spcPct val="90000"/>
              </a:lnSpc>
              <a:spcBef>
                <a:spcPts val="500"/>
              </a:spcBef>
              <a:spcAft>
                <a:spcPts val="0"/>
              </a:spcAft>
              <a:buNone/>
            </a:pPr>
            <a:r>
              <a:t/>
            </a:r>
            <a:endParaRPr b="1" sz="800">
              <a:solidFill>
                <a:schemeClr val="dk1"/>
              </a:solidFill>
              <a:latin typeface="Arial Black"/>
              <a:ea typeface="Arial Black"/>
              <a:cs typeface="Arial Black"/>
              <a:sym typeface="Arial Black"/>
            </a:endParaRPr>
          </a:p>
          <a:p>
            <a:pPr indent="0" lvl="0" marL="0" marR="0" rtl="0" algn="l">
              <a:lnSpc>
                <a:spcPct val="90000"/>
              </a:lnSpc>
              <a:spcBef>
                <a:spcPts val="500"/>
              </a:spcBef>
              <a:spcAft>
                <a:spcPts val="0"/>
              </a:spcAft>
              <a:buNone/>
            </a:pPr>
            <a:r>
              <a:rPr b="1" lang="en" sz="800">
                <a:solidFill>
                  <a:schemeClr val="dk1"/>
                </a:solidFill>
                <a:latin typeface="Arial"/>
                <a:ea typeface="Arial"/>
                <a:cs typeface="Arial"/>
                <a:sym typeface="Arial"/>
              </a:rPr>
              <a:t>BESKÆR BILLEDE</a:t>
            </a:r>
            <a:endParaRPr sz="1100"/>
          </a:p>
          <a:p>
            <a:pPr indent="0" lvl="0" marL="0" marR="0" rtl="0" algn="l">
              <a:lnSpc>
                <a:spcPct val="90000"/>
              </a:lnSpc>
              <a:spcBef>
                <a:spcPts val="500"/>
              </a:spcBef>
              <a:spcAft>
                <a:spcPts val="0"/>
              </a:spcAft>
              <a:buNone/>
            </a:pPr>
            <a:br>
              <a:rPr b="1" lang="en" sz="800">
                <a:solidFill>
                  <a:schemeClr val="dk1"/>
                </a:solidFill>
                <a:latin typeface="Arial Black"/>
                <a:ea typeface="Arial Black"/>
                <a:cs typeface="Arial Black"/>
                <a:sym typeface="Arial Black"/>
              </a:rPr>
            </a:br>
            <a:r>
              <a:rPr b="1" lang="en" sz="700">
                <a:solidFill>
                  <a:schemeClr val="dk1"/>
                </a:solidFill>
                <a:latin typeface="Arial"/>
                <a:ea typeface="Arial"/>
                <a:cs typeface="Arial"/>
                <a:sym typeface="Arial"/>
              </a:rPr>
              <a:t>1</a:t>
            </a:r>
            <a:r>
              <a:rPr b="0" lang="en" sz="700">
                <a:solidFill>
                  <a:schemeClr val="dk1"/>
                </a:solidFill>
                <a:latin typeface="Arial"/>
                <a:ea typeface="Arial"/>
                <a:cs typeface="Arial"/>
                <a:sym typeface="Arial"/>
              </a:rPr>
              <a:t>. Klik </a:t>
            </a:r>
            <a:r>
              <a:rPr b="1" lang="en" sz="700">
                <a:solidFill>
                  <a:schemeClr val="dk1"/>
                </a:solidFill>
                <a:latin typeface="Arial"/>
                <a:ea typeface="Arial"/>
                <a:cs typeface="Arial"/>
                <a:sym typeface="Arial"/>
              </a:rPr>
              <a:t>Beskær</a:t>
            </a:r>
            <a:r>
              <a:rPr b="0" lang="en" sz="700">
                <a:solidFill>
                  <a:schemeClr val="dk1"/>
                </a:solidFill>
                <a:latin typeface="Arial"/>
                <a:ea typeface="Arial"/>
                <a:cs typeface="Arial"/>
                <a:sym typeface="Arial"/>
              </a:rPr>
              <a:t> </a:t>
            </a:r>
            <a:r>
              <a:rPr b="0" i="1" lang="en" sz="700">
                <a:solidFill>
                  <a:schemeClr val="dk1"/>
                </a:solidFill>
                <a:latin typeface="Arial"/>
                <a:ea typeface="Arial"/>
                <a:cs typeface="Arial"/>
                <a:sym typeface="Arial"/>
              </a:rPr>
              <a:t>(højreklik på billedet og tryk på ikonet som er vist til højre) </a:t>
            </a:r>
            <a:r>
              <a:rPr b="0" lang="en" sz="700">
                <a:solidFill>
                  <a:schemeClr val="dk1"/>
                </a:solidFill>
                <a:latin typeface="Arial"/>
                <a:ea typeface="Arial"/>
                <a:cs typeface="Arial"/>
                <a:sym typeface="Arial"/>
              </a:rPr>
              <a:t>for at ændre billedets fokus/størrelse</a:t>
            </a:r>
            <a:endParaRPr sz="1100"/>
          </a:p>
          <a:p>
            <a:pPr indent="0" lvl="0" marL="0" marR="0" rtl="0" algn="l">
              <a:lnSpc>
                <a:spcPct val="90000"/>
              </a:lnSpc>
              <a:spcBef>
                <a:spcPts val="500"/>
              </a:spcBef>
              <a:spcAft>
                <a:spcPts val="0"/>
              </a:spcAft>
              <a:buNone/>
            </a:pPr>
            <a:r>
              <a:rPr b="1" lang="en" sz="700">
                <a:solidFill>
                  <a:schemeClr val="dk1"/>
                </a:solidFill>
                <a:latin typeface="Arial"/>
                <a:ea typeface="Arial"/>
                <a:cs typeface="Arial"/>
                <a:sym typeface="Arial"/>
              </a:rPr>
              <a:t>2. </a:t>
            </a:r>
            <a:r>
              <a:rPr b="0" lang="en" sz="700">
                <a:solidFill>
                  <a:schemeClr val="dk1"/>
                </a:solidFill>
                <a:latin typeface="Arial"/>
                <a:ea typeface="Arial"/>
                <a:cs typeface="Arial"/>
                <a:sym typeface="Arial"/>
              </a:rPr>
              <a:t>Ønsker du at skalere billedet </a:t>
            </a:r>
            <a:r>
              <a:rPr i="1" lang="en" sz="700">
                <a:solidFill>
                  <a:schemeClr val="dk1"/>
                </a:solidFill>
                <a:latin typeface="Arial"/>
                <a:ea typeface="Arial"/>
                <a:cs typeface="Arial"/>
                <a:sym typeface="Arial"/>
              </a:rPr>
              <a:t>(ændre billedets størrelse uden at ændre dets proportioner)</a:t>
            </a:r>
            <a:r>
              <a:rPr b="0" i="1" lang="en" sz="700">
                <a:solidFill>
                  <a:schemeClr val="dk1"/>
                </a:solidFill>
                <a:latin typeface="Arial"/>
                <a:ea typeface="Arial"/>
                <a:cs typeface="Arial"/>
                <a:sym typeface="Arial"/>
              </a:rPr>
              <a:t>, </a:t>
            </a:r>
            <a:r>
              <a:rPr b="0" lang="en" sz="700">
                <a:solidFill>
                  <a:schemeClr val="dk1"/>
                </a:solidFill>
                <a:latin typeface="Arial"/>
                <a:ea typeface="Arial"/>
                <a:cs typeface="Arial"/>
                <a:sym typeface="Arial"/>
              </a:rPr>
              <a:t>så hold </a:t>
            </a:r>
            <a:r>
              <a:rPr b="1" lang="en" sz="700">
                <a:solidFill>
                  <a:schemeClr val="dk1"/>
                </a:solidFill>
                <a:latin typeface="Arial"/>
                <a:ea typeface="Arial"/>
                <a:cs typeface="Arial"/>
                <a:sym typeface="Arial"/>
              </a:rPr>
              <a:t>SHIFT</a:t>
            </a:r>
            <a:r>
              <a:rPr b="0" lang="en" sz="700">
                <a:solidFill>
                  <a:schemeClr val="dk1"/>
                </a:solidFill>
                <a:latin typeface="Arial"/>
                <a:ea typeface="Arial"/>
                <a:cs typeface="Arial"/>
                <a:sym typeface="Arial"/>
              </a:rPr>
              <a:t>-knappen nede, mens du trækker i billedets hjørner</a:t>
            </a:r>
            <a:endParaRPr sz="1100"/>
          </a:p>
          <a:p>
            <a:pPr indent="0" lvl="0" marL="0" marR="0" rtl="0" algn="l">
              <a:lnSpc>
                <a:spcPct val="90000"/>
              </a:lnSpc>
              <a:spcBef>
                <a:spcPts val="500"/>
              </a:spcBef>
              <a:spcAft>
                <a:spcPts val="0"/>
              </a:spcAft>
              <a:buNone/>
            </a:pPr>
            <a:r>
              <a:rPr b="1" lang="en" sz="700">
                <a:solidFill>
                  <a:schemeClr val="dk1"/>
                </a:solidFill>
                <a:latin typeface="Arial"/>
                <a:ea typeface="Arial"/>
                <a:cs typeface="Arial"/>
                <a:sym typeface="Arial"/>
              </a:rPr>
              <a:t>3. </a:t>
            </a:r>
            <a:r>
              <a:rPr b="0" lang="en" sz="700">
                <a:solidFill>
                  <a:schemeClr val="dk1"/>
                </a:solidFill>
                <a:latin typeface="Arial"/>
                <a:ea typeface="Arial"/>
                <a:cs typeface="Arial"/>
                <a:sym typeface="Arial"/>
              </a:rPr>
              <a:t>Højreklik på billedet og vælg </a:t>
            </a:r>
            <a:r>
              <a:rPr b="1" lang="en" sz="700">
                <a:solidFill>
                  <a:schemeClr val="dk1"/>
                </a:solidFill>
                <a:latin typeface="Arial"/>
                <a:ea typeface="Arial"/>
                <a:cs typeface="Arial"/>
                <a:sym typeface="Arial"/>
              </a:rPr>
              <a:t>Placer bagerst</a:t>
            </a:r>
            <a:endParaRPr sz="1100"/>
          </a:p>
          <a:p>
            <a:pPr indent="0" lvl="0" marL="0" marR="0" rtl="0" algn="l">
              <a:lnSpc>
                <a:spcPct val="90000"/>
              </a:lnSpc>
              <a:spcBef>
                <a:spcPts val="500"/>
              </a:spcBef>
              <a:spcAft>
                <a:spcPts val="0"/>
              </a:spcAft>
              <a:buNone/>
            </a:pPr>
            <a:r>
              <a:rPr b="1" lang="en" sz="700">
                <a:solidFill>
                  <a:schemeClr val="dk1"/>
                </a:solidFill>
                <a:latin typeface="Arial"/>
                <a:ea typeface="Arial"/>
                <a:cs typeface="Arial"/>
                <a:sym typeface="Arial"/>
              </a:rPr>
              <a:t>Tip: </a:t>
            </a:r>
            <a:r>
              <a:rPr b="0" lang="en" sz="700">
                <a:solidFill>
                  <a:schemeClr val="dk1"/>
                </a:solidFill>
                <a:latin typeface="Arial"/>
                <a:ea typeface="Arial"/>
                <a:cs typeface="Arial"/>
                <a:sym typeface="Arial"/>
              </a:rPr>
              <a:t>Hvis du sletter billedet og indsætter et nyt, kan billedet lægge sig foran tekst og grafik. Hvis dette sker, skal du vælge billedet, højreklikke og vælge </a:t>
            </a:r>
            <a:r>
              <a:rPr b="1" lang="en" sz="700">
                <a:solidFill>
                  <a:schemeClr val="dk1"/>
                </a:solidFill>
                <a:latin typeface="Arial"/>
                <a:ea typeface="Arial"/>
                <a:cs typeface="Arial"/>
                <a:sym typeface="Arial"/>
              </a:rPr>
              <a:t>Placer bagerst</a:t>
            </a:r>
            <a:endParaRPr sz="1100"/>
          </a:p>
        </p:txBody>
      </p:sp>
      <p:sp>
        <p:nvSpPr>
          <p:cNvPr id="99" name="Google Shape;99;p5"/>
          <p:cNvSpPr txBox="1"/>
          <p:nvPr/>
        </p:nvSpPr>
        <p:spPr>
          <a:xfrm>
            <a:off x="6837059" y="4452011"/>
            <a:ext cx="1888500" cy="441900"/>
          </a:xfrm>
          <a:prstGeom prst="rect">
            <a:avLst/>
          </a:prstGeom>
          <a:noFill/>
          <a:ln>
            <a:noFill/>
          </a:ln>
        </p:spPr>
        <p:txBody>
          <a:bodyPr anchorCtr="0" anchor="t" bIns="0" lIns="0" spcFirstLastPara="1" rIns="107975" wrap="square" tIns="0">
            <a:noAutofit/>
          </a:bodyPr>
          <a:lstStyle/>
          <a:p>
            <a:pPr indent="0" lvl="0" marL="0" marR="0" rtl="0" algn="l">
              <a:lnSpc>
                <a:spcPct val="90000"/>
              </a:lnSpc>
              <a:spcBef>
                <a:spcPts val="0"/>
              </a:spcBef>
              <a:spcAft>
                <a:spcPts val="0"/>
              </a:spcAft>
              <a:buNone/>
            </a:pPr>
            <a:r>
              <a:rPr b="1" lang="en" sz="800">
                <a:solidFill>
                  <a:schemeClr val="dk1"/>
                </a:solidFill>
                <a:latin typeface="Arial"/>
                <a:ea typeface="Arial"/>
                <a:cs typeface="Arial"/>
                <a:sym typeface="Arial"/>
              </a:rPr>
              <a:t>MERE INFORMATION</a:t>
            </a:r>
            <a:endParaRPr sz="1100"/>
          </a:p>
          <a:p>
            <a:pPr indent="0" lvl="0" marL="0" marR="0" rtl="0" algn="l">
              <a:lnSpc>
                <a:spcPct val="90000"/>
              </a:lnSpc>
              <a:spcBef>
                <a:spcPts val="500"/>
              </a:spcBef>
              <a:spcAft>
                <a:spcPts val="0"/>
              </a:spcAft>
              <a:buNone/>
            </a:pPr>
            <a:br>
              <a:rPr b="1" lang="en" sz="700">
                <a:solidFill>
                  <a:schemeClr val="dk1"/>
                </a:solidFill>
                <a:latin typeface="Arial"/>
                <a:ea typeface="Arial"/>
                <a:cs typeface="Arial"/>
                <a:sym typeface="Arial"/>
              </a:rPr>
            </a:br>
            <a:r>
              <a:rPr b="0" lang="en" sz="700">
                <a:solidFill>
                  <a:schemeClr val="dk1"/>
                </a:solidFill>
                <a:latin typeface="Arial"/>
                <a:ea typeface="Arial"/>
                <a:cs typeface="Arial"/>
                <a:sym typeface="Arial"/>
              </a:rPr>
              <a:t>Se</a:t>
            </a:r>
            <a:r>
              <a:rPr b="0" lang="en" sz="700">
                <a:solidFill>
                  <a:schemeClr val="dk1"/>
                </a:solidFill>
                <a:latin typeface="Arial"/>
                <a:ea typeface="Arial"/>
                <a:cs typeface="Arial"/>
                <a:sym typeface="Arial"/>
              </a:rPr>
              <a:t> designguiden</a:t>
            </a:r>
            <a:r>
              <a:rPr b="0" lang="en" sz="700">
                <a:solidFill>
                  <a:schemeClr val="dk1"/>
                </a:solidFill>
                <a:latin typeface="Arial"/>
                <a:ea typeface="Arial"/>
                <a:cs typeface="Arial"/>
                <a:sym typeface="Arial"/>
              </a:rPr>
              <a:t> på</a:t>
            </a:r>
            <a:br>
              <a:rPr b="0" lang="en" sz="700">
                <a:solidFill>
                  <a:schemeClr val="dk1"/>
                </a:solidFill>
                <a:latin typeface="Arial"/>
                <a:ea typeface="Arial"/>
                <a:cs typeface="Arial"/>
                <a:sym typeface="Arial"/>
              </a:rPr>
            </a:br>
            <a:r>
              <a:rPr b="0" lang="en" sz="700" u="sng">
                <a:solidFill>
                  <a:schemeClr val="hlink"/>
                </a:solidFill>
                <a:latin typeface="Arial"/>
                <a:ea typeface="Arial"/>
                <a:cs typeface="Arial"/>
                <a:sym typeface="Arial"/>
                <a:hlinkClick r:id="rId3"/>
              </a:rPr>
              <a:t>www.design.aau.dk/skabeloner/powerpoint</a:t>
            </a:r>
            <a:endParaRPr b="0" sz="700">
              <a:solidFill>
                <a:schemeClr val="accent4"/>
              </a:solidFill>
              <a:latin typeface="Arial Black"/>
              <a:ea typeface="Arial Black"/>
              <a:cs typeface="Arial Black"/>
              <a:sym typeface="Arial Black"/>
            </a:endParaRPr>
          </a:p>
        </p:txBody>
      </p:sp>
      <p:sp>
        <p:nvSpPr>
          <p:cNvPr id="100" name="Google Shape;100;p5"/>
          <p:cNvSpPr txBox="1"/>
          <p:nvPr/>
        </p:nvSpPr>
        <p:spPr>
          <a:xfrm>
            <a:off x="2571280" y="1469861"/>
            <a:ext cx="1745700" cy="2581800"/>
          </a:xfrm>
          <a:prstGeom prst="rect">
            <a:avLst/>
          </a:prstGeom>
          <a:noFill/>
          <a:ln>
            <a:noFill/>
          </a:ln>
        </p:spPr>
        <p:txBody>
          <a:bodyPr anchorCtr="0" anchor="t" bIns="0" lIns="0" spcFirstLastPara="1" rIns="107975" wrap="square" tIns="0">
            <a:noAutofit/>
          </a:bodyPr>
          <a:lstStyle/>
          <a:p>
            <a:pPr indent="0" lvl="0" marL="0" marR="0" rtl="0" algn="l">
              <a:lnSpc>
                <a:spcPct val="100000"/>
              </a:lnSpc>
              <a:spcBef>
                <a:spcPts val="0"/>
              </a:spcBef>
              <a:spcAft>
                <a:spcPts val="0"/>
              </a:spcAft>
              <a:buClr>
                <a:schemeClr val="dk1"/>
              </a:buClr>
              <a:buSzPts val="800"/>
              <a:buFont typeface="Arial"/>
              <a:buNone/>
            </a:pPr>
            <a:r>
              <a:rPr b="1" lang="en" sz="800">
                <a:solidFill>
                  <a:schemeClr val="dk1"/>
                </a:solidFill>
                <a:latin typeface="Arial"/>
                <a:ea typeface="Arial"/>
                <a:cs typeface="Arial"/>
                <a:sym typeface="Arial"/>
              </a:rPr>
              <a:t>LAV NYT DIAS/SLIDE </a:t>
            </a:r>
            <a:r>
              <a:rPr b="0" lang="en" sz="700">
                <a:solidFill>
                  <a:schemeClr val="dk1"/>
                </a:solidFill>
                <a:latin typeface="Arial"/>
                <a:ea typeface="Arial"/>
                <a:cs typeface="Arial"/>
                <a:sym typeface="Arial"/>
              </a:rPr>
              <a:t>(HHV. 2010- + 2013- OG 2016-VERSION)</a:t>
            </a:r>
            <a:endParaRPr sz="1100"/>
          </a:p>
          <a:p>
            <a:pPr indent="0" lvl="0" marL="0" marR="0" rtl="0" algn="l">
              <a:lnSpc>
                <a:spcPct val="100000"/>
              </a:lnSpc>
              <a:spcBef>
                <a:spcPts val="500"/>
              </a:spcBef>
              <a:spcAft>
                <a:spcPts val="0"/>
              </a:spcAft>
              <a:buClr>
                <a:schemeClr val="dk1"/>
              </a:buClr>
              <a:buSzPts val="700"/>
              <a:buFont typeface="Arial"/>
              <a:buNone/>
            </a:pPr>
            <a:r>
              <a:rPr b="0" lang="en" sz="700">
                <a:solidFill>
                  <a:schemeClr val="dk1"/>
                </a:solidFill>
                <a:latin typeface="Arial"/>
                <a:ea typeface="Arial"/>
                <a:cs typeface="Arial"/>
                <a:sym typeface="Arial"/>
              </a:rPr>
              <a:t> </a:t>
            </a:r>
            <a:br>
              <a:rPr b="1" lang="en" sz="600">
                <a:solidFill>
                  <a:schemeClr val="dk1"/>
                </a:solidFill>
                <a:latin typeface="Arial"/>
                <a:ea typeface="Arial"/>
                <a:cs typeface="Arial"/>
                <a:sym typeface="Arial"/>
              </a:rPr>
            </a:br>
            <a:r>
              <a:rPr b="1" lang="en" sz="700">
                <a:solidFill>
                  <a:schemeClr val="dk1"/>
                </a:solidFill>
                <a:latin typeface="Arial"/>
                <a:ea typeface="Arial"/>
                <a:cs typeface="Arial"/>
                <a:sym typeface="Arial"/>
              </a:rPr>
              <a:t>1. </a:t>
            </a:r>
            <a:r>
              <a:rPr lang="en" sz="700">
                <a:solidFill>
                  <a:schemeClr val="dk1"/>
                </a:solidFill>
                <a:latin typeface="Arial"/>
                <a:ea typeface="Arial"/>
                <a:cs typeface="Arial"/>
                <a:sym typeface="Arial"/>
              </a:rPr>
              <a:t>Klik på </a:t>
            </a:r>
            <a:r>
              <a:rPr b="1" lang="en" sz="700">
                <a:solidFill>
                  <a:schemeClr val="dk1"/>
                </a:solidFill>
                <a:latin typeface="Arial"/>
                <a:ea typeface="Arial"/>
                <a:cs typeface="Arial"/>
                <a:sym typeface="Arial"/>
              </a:rPr>
              <a:t>Startside/Hjem</a:t>
            </a:r>
            <a:endParaRPr sz="1100"/>
          </a:p>
          <a:p>
            <a:pPr indent="0" lvl="0" marL="0" marR="0" rtl="0" algn="l">
              <a:lnSpc>
                <a:spcPct val="100000"/>
              </a:lnSpc>
              <a:spcBef>
                <a:spcPts val="500"/>
              </a:spcBef>
              <a:spcAft>
                <a:spcPts val="0"/>
              </a:spcAft>
              <a:buNone/>
            </a:pPr>
            <a:r>
              <a:rPr b="1" lang="en" sz="700">
                <a:solidFill>
                  <a:schemeClr val="dk1"/>
                </a:solidFill>
                <a:latin typeface="Arial"/>
                <a:ea typeface="Arial"/>
                <a:cs typeface="Arial"/>
                <a:sym typeface="Arial"/>
              </a:rPr>
              <a:t>2.</a:t>
            </a:r>
            <a:r>
              <a:rPr b="1" lang="en" sz="700">
                <a:solidFill>
                  <a:schemeClr val="dk1"/>
                </a:solidFill>
                <a:latin typeface="Arial"/>
                <a:ea typeface="Arial"/>
                <a:cs typeface="Arial"/>
                <a:sym typeface="Arial"/>
              </a:rPr>
              <a:t> </a:t>
            </a:r>
            <a:r>
              <a:rPr lang="en" sz="700">
                <a:solidFill>
                  <a:schemeClr val="dk1"/>
                </a:solidFill>
                <a:latin typeface="Arial"/>
                <a:ea typeface="Arial"/>
                <a:cs typeface="Arial"/>
                <a:sym typeface="Arial"/>
              </a:rPr>
              <a:t>Under knappen </a:t>
            </a:r>
            <a:r>
              <a:rPr b="1" lang="en" sz="700">
                <a:solidFill>
                  <a:schemeClr val="dk1"/>
                </a:solidFill>
                <a:latin typeface="Arial"/>
                <a:ea typeface="Arial"/>
                <a:cs typeface="Arial"/>
                <a:sym typeface="Arial"/>
              </a:rPr>
              <a:t>Nyt dias/Nyt slide</a:t>
            </a:r>
            <a:r>
              <a:rPr lang="en" sz="700">
                <a:solidFill>
                  <a:schemeClr val="dk1"/>
                </a:solidFill>
                <a:latin typeface="Arial"/>
                <a:ea typeface="Arial"/>
                <a:cs typeface="Arial"/>
                <a:sym typeface="Arial"/>
              </a:rPr>
              <a:t>. Klik på øverste del af knappen for at oprette i et dias/slide magen til det markerede. Klik på nederste del for at se et udvalg af mulige layoutvalg med AAU-design. </a:t>
            </a:r>
            <a:endParaRPr sz="1100"/>
          </a:p>
          <a:p>
            <a:pPr indent="0" lvl="0" marL="0" marR="0" rtl="0" algn="l">
              <a:spcBef>
                <a:spcPts val="500"/>
              </a:spcBef>
              <a:spcAft>
                <a:spcPts val="0"/>
              </a:spcAft>
              <a:buNone/>
            </a:pPr>
            <a:r>
              <a:t/>
            </a:r>
            <a:endParaRPr sz="700">
              <a:solidFill>
                <a:schemeClr val="dk1"/>
              </a:solidFill>
              <a:latin typeface="Arial"/>
              <a:ea typeface="Arial"/>
              <a:cs typeface="Arial"/>
              <a:sym typeface="Arial"/>
            </a:endParaRPr>
          </a:p>
          <a:p>
            <a:pPr indent="0" lvl="0" marL="0" marR="0" rtl="0" algn="l">
              <a:lnSpc>
                <a:spcPct val="90000"/>
              </a:lnSpc>
              <a:spcBef>
                <a:spcPts val="500"/>
              </a:spcBef>
              <a:spcAft>
                <a:spcPts val="0"/>
              </a:spcAft>
              <a:buNone/>
            </a:pPr>
            <a:r>
              <a:rPr b="1" lang="en" sz="800">
                <a:solidFill>
                  <a:schemeClr val="dk1"/>
                </a:solidFill>
                <a:latin typeface="Arial"/>
                <a:ea typeface="Arial"/>
                <a:cs typeface="Arial"/>
                <a:sym typeface="Arial"/>
              </a:rPr>
              <a:t>GITTER- OG HJÆLPELINJER</a:t>
            </a:r>
            <a:endParaRPr sz="1100"/>
          </a:p>
          <a:p>
            <a:pPr indent="0" lvl="0" marL="0" marR="0" rtl="0" algn="l">
              <a:lnSpc>
                <a:spcPct val="90000"/>
              </a:lnSpc>
              <a:spcBef>
                <a:spcPts val="0"/>
              </a:spcBef>
              <a:spcAft>
                <a:spcPts val="0"/>
              </a:spcAft>
              <a:buNone/>
            </a:pPr>
            <a:r>
              <a:t/>
            </a:r>
            <a:endParaRPr b="1" sz="800">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lang="en" sz="700">
                <a:solidFill>
                  <a:schemeClr val="dk1"/>
                </a:solidFill>
                <a:latin typeface="Arial"/>
                <a:ea typeface="Arial"/>
                <a:cs typeface="Arial"/>
                <a:sym typeface="Arial"/>
              </a:rPr>
              <a:t>For at få et ensartet udtryk i vores præsentationer er der</a:t>
            </a:r>
            <a:r>
              <a:rPr b="0" lang="en" sz="700">
                <a:solidFill>
                  <a:schemeClr val="dk1"/>
                </a:solidFill>
                <a:latin typeface="Arial"/>
                <a:ea typeface="Arial"/>
                <a:cs typeface="Arial"/>
                <a:sym typeface="Arial"/>
              </a:rPr>
              <a:t> guidelines i form af </a:t>
            </a:r>
            <a:r>
              <a:rPr b="1" lang="en" sz="700">
                <a:solidFill>
                  <a:schemeClr val="dk1"/>
                </a:solidFill>
                <a:latin typeface="Arial"/>
                <a:ea typeface="Arial"/>
                <a:cs typeface="Arial"/>
                <a:sym typeface="Arial"/>
              </a:rPr>
              <a:t>Hjælpelinjer. </a:t>
            </a:r>
            <a:r>
              <a:rPr b="0" lang="en" sz="700">
                <a:solidFill>
                  <a:schemeClr val="dk1"/>
                </a:solidFill>
                <a:latin typeface="Arial"/>
                <a:ea typeface="Arial"/>
                <a:cs typeface="Arial"/>
                <a:sym typeface="Arial"/>
              </a:rPr>
              <a:t>For at se disse: </a:t>
            </a:r>
            <a:endParaRPr b="0" sz="700">
              <a:solidFill>
                <a:schemeClr val="dk1"/>
              </a:solidFill>
              <a:latin typeface="Arial"/>
              <a:ea typeface="Arial"/>
              <a:cs typeface="Arial"/>
              <a:sym typeface="Arial"/>
            </a:endParaRPr>
          </a:p>
          <a:p>
            <a:pPr indent="0" lvl="0" marL="0" marR="0" rtl="0" algn="l">
              <a:lnSpc>
                <a:spcPct val="90000"/>
              </a:lnSpc>
              <a:spcBef>
                <a:spcPts val="500"/>
              </a:spcBef>
              <a:spcAft>
                <a:spcPts val="0"/>
              </a:spcAft>
              <a:buNone/>
            </a:pPr>
            <a:r>
              <a:rPr b="1" lang="en" sz="700">
                <a:solidFill>
                  <a:schemeClr val="dk1"/>
                </a:solidFill>
                <a:latin typeface="Arial"/>
                <a:ea typeface="Arial"/>
                <a:cs typeface="Arial"/>
                <a:sym typeface="Arial"/>
              </a:rPr>
              <a:t>1. </a:t>
            </a:r>
            <a:r>
              <a:rPr b="0" lang="en" sz="700">
                <a:solidFill>
                  <a:schemeClr val="dk1"/>
                </a:solidFill>
                <a:latin typeface="Arial"/>
                <a:ea typeface="Arial"/>
                <a:cs typeface="Arial"/>
                <a:sym typeface="Arial"/>
              </a:rPr>
              <a:t>Klik på </a:t>
            </a:r>
            <a:r>
              <a:rPr b="1" lang="en" sz="700">
                <a:solidFill>
                  <a:schemeClr val="dk1"/>
                </a:solidFill>
                <a:latin typeface="Arial"/>
                <a:ea typeface="Arial"/>
                <a:cs typeface="Arial"/>
                <a:sym typeface="Arial"/>
              </a:rPr>
              <a:t>Vis</a:t>
            </a:r>
            <a:endParaRPr sz="1100"/>
          </a:p>
          <a:p>
            <a:pPr indent="0" lvl="0" marL="0" marR="0" rtl="0" algn="l">
              <a:lnSpc>
                <a:spcPct val="90000"/>
              </a:lnSpc>
              <a:spcBef>
                <a:spcPts val="500"/>
              </a:spcBef>
              <a:spcAft>
                <a:spcPts val="0"/>
              </a:spcAft>
              <a:buNone/>
            </a:pPr>
            <a:r>
              <a:rPr b="1" lang="en" sz="700">
                <a:solidFill>
                  <a:schemeClr val="dk1"/>
                </a:solidFill>
                <a:latin typeface="Arial"/>
                <a:ea typeface="Arial"/>
                <a:cs typeface="Arial"/>
                <a:sym typeface="Arial"/>
              </a:rPr>
              <a:t>2. </a:t>
            </a:r>
            <a:r>
              <a:rPr b="0" lang="en" sz="700">
                <a:solidFill>
                  <a:schemeClr val="dk1"/>
                </a:solidFill>
                <a:latin typeface="Arial"/>
                <a:ea typeface="Arial"/>
                <a:cs typeface="Arial"/>
                <a:sym typeface="Arial"/>
              </a:rPr>
              <a:t>Vælg </a:t>
            </a:r>
            <a:r>
              <a:rPr b="1" lang="en" sz="700">
                <a:solidFill>
                  <a:schemeClr val="dk1"/>
                </a:solidFill>
                <a:latin typeface="Arial"/>
                <a:ea typeface="Arial"/>
                <a:cs typeface="Arial"/>
                <a:sym typeface="Arial"/>
              </a:rPr>
              <a:t>Gitterlinjer</a:t>
            </a:r>
            <a:r>
              <a:rPr b="0" lang="en" sz="700">
                <a:solidFill>
                  <a:schemeClr val="dk1"/>
                </a:solidFill>
                <a:latin typeface="Arial"/>
                <a:ea typeface="Arial"/>
                <a:cs typeface="Arial"/>
                <a:sym typeface="Arial"/>
              </a:rPr>
              <a:t> og/eller </a:t>
            </a:r>
            <a:r>
              <a:rPr b="1" lang="en" sz="700">
                <a:solidFill>
                  <a:schemeClr val="dk1"/>
                </a:solidFill>
                <a:latin typeface="Arial"/>
                <a:ea typeface="Arial"/>
                <a:cs typeface="Arial"/>
                <a:sym typeface="Arial"/>
              </a:rPr>
              <a:t>Hjælpelinjer</a:t>
            </a:r>
            <a:endParaRPr sz="1100"/>
          </a:p>
          <a:p>
            <a:pPr indent="0" lvl="0" marL="0" marR="0" rtl="0" algn="l">
              <a:lnSpc>
                <a:spcPct val="90000"/>
              </a:lnSpc>
              <a:spcBef>
                <a:spcPts val="500"/>
              </a:spcBef>
              <a:spcAft>
                <a:spcPts val="0"/>
              </a:spcAft>
              <a:buNone/>
            </a:pPr>
            <a:r>
              <a:rPr b="1" lang="en" sz="700">
                <a:solidFill>
                  <a:srgbClr val="DF6752"/>
                </a:solidFill>
                <a:latin typeface="Arial"/>
                <a:ea typeface="Arial"/>
                <a:cs typeface="Arial"/>
                <a:sym typeface="Arial"/>
              </a:rPr>
              <a:t>Tip: </a:t>
            </a:r>
            <a:r>
              <a:rPr b="0" lang="en" sz="700">
                <a:solidFill>
                  <a:srgbClr val="DF6752"/>
                </a:solidFill>
                <a:latin typeface="Arial"/>
                <a:ea typeface="Arial"/>
                <a:cs typeface="Arial"/>
                <a:sym typeface="Arial"/>
              </a:rPr>
              <a:t>Tryk </a:t>
            </a:r>
            <a:r>
              <a:rPr b="1" lang="en" sz="700">
                <a:solidFill>
                  <a:srgbClr val="DF6752"/>
                </a:solidFill>
                <a:latin typeface="Arial"/>
                <a:ea typeface="Arial"/>
                <a:cs typeface="Arial"/>
                <a:sym typeface="Arial"/>
              </a:rPr>
              <a:t>Alt + F9</a:t>
            </a:r>
            <a:r>
              <a:rPr b="0" lang="en" sz="700">
                <a:solidFill>
                  <a:srgbClr val="DF6752"/>
                </a:solidFill>
                <a:latin typeface="Arial"/>
                <a:ea typeface="Arial"/>
                <a:cs typeface="Arial"/>
                <a:sym typeface="Arial"/>
              </a:rPr>
              <a:t> for hurtig visning af hjælpelinjer</a:t>
            </a:r>
            <a:endParaRPr sz="1100"/>
          </a:p>
          <a:p>
            <a:pPr indent="0" lvl="0" marL="0" marR="0" rtl="0" algn="l">
              <a:spcBef>
                <a:spcPts val="500"/>
              </a:spcBef>
              <a:spcAft>
                <a:spcPts val="0"/>
              </a:spcAft>
              <a:buNone/>
            </a:pPr>
            <a:r>
              <a:t/>
            </a:r>
            <a:endParaRPr sz="700">
              <a:solidFill>
                <a:schemeClr val="dk1"/>
              </a:solidFill>
              <a:latin typeface="Arial"/>
              <a:ea typeface="Arial"/>
              <a:cs typeface="Arial"/>
              <a:sym typeface="Arial"/>
            </a:endParaRPr>
          </a:p>
        </p:txBody>
      </p:sp>
      <p:pic>
        <p:nvPicPr>
          <p:cNvPr id="101" name="Google Shape;101;p5"/>
          <p:cNvPicPr preferRelativeResize="0"/>
          <p:nvPr/>
        </p:nvPicPr>
        <p:blipFill rotWithShape="1">
          <a:blip r:embed="rId4">
            <a:alphaModFix/>
          </a:blip>
          <a:srcRect b="0" l="0" r="0" t="0"/>
          <a:stretch/>
        </p:blipFill>
        <p:spPr>
          <a:xfrm>
            <a:off x="8455072" y="1681321"/>
            <a:ext cx="276191" cy="295459"/>
          </a:xfrm>
          <a:prstGeom prst="rect">
            <a:avLst/>
          </a:prstGeom>
          <a:noFill/>
          <a:ln>
            <a:noFill/>
          </a:ln>
        </p:spPr>
      </p:pic>
      <p:pic>
        <p:nvPicPr>
          <p:cNvPr id="102" name="Google Shape;102;p5"/>
          <p:cNvPicPr preferRelativeResize="0"/>
          <p:nvPr/>
        </p:nvPicPr>
        <p:blipFill rotWithShape="1">
          <a:blip r:embed="rId5">
            <a:alphaModFix/>
          </a:blip>
          <a:srcRect b="0" l="0" r="0" t="0"/>
          <a:stretch/>
        </p:blipFill>
        <p:spPr>
          <a:xfrm>
            <a:off x="8449254" y="2743896"/>
            <a:ext cx="312538" cy="298002"/>
          </a:xfrm>
          <a:prstGeom prst="rect">
            <a:avLst/>
          </a:prstGeom>
          <a:noFill/>
          <a:ln>
            <a:noFill/>
          </a:ln>
        </p:spPr>
      </p:pic>
      <p:pic>
        <p:nvPicPr>
          <p:cNvPr id="103" name="Google Shape;103;p5"/>
          <p:cNvPicPr preferRelativeResize="0"/>
          <p:nvPr/>
        </p:nvPicPr>
        <p:blipFill rotWithShape="1">
          <a:blip r:embed="rId6">
            <a:alphaModFix/>
          </a:blip>
          <a:srcRect b="0" l="0" r="0" t="0"/>
          <a:stretch/>
        </p:blipFill>
        <p:spPr>
          <a:xfrm>
            <a:off x="4297142" y="1966417"/>
            <a:ext cx="239637" cy="426588"/>
          </a:xfrm>
          <a:prstGeom prst="rect">
            <a:avLst/>
          </a:prstGeom>
          <a:noFill/>
          <a:ln>
            <a:noFill/>
          </a:ln>
        </p:spPr>
      </p:pic>
      <p:sp>
        <p:nvSpPr>
          <p:cNvPr id="104" name="Google Shape;104;p5"/>
          <p:cNvSpPr/>
          <p:nvPr/>
        </p:nvSpPr>
        <p:spPr>
          <a:xfrm>
            <a:off x="382163" y="382741"/>
            <a:ext cx="45720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700">
                <a:solidFill>
                  <a:schemeClr val="dk1"/>
                </a:solidFill>
                <a:latin typeface="Arial"/>
                <a:ea typeface="Arial"/>
                <a:cs typeface="Arial"/>
                <a:sym typeface="Arial"/>
              </a:rPr>
              <a:t>BRUGERGUIDE</a:t>
            </a:r>
            <a:br>
              <a:rPr b="1" lang="en" sz="2700">
                <a:solidFill>
                  <a:schemeClr val="dk1"/>
                </a:solidFill>
                <a:latin typeface="Arial"/>
                <a:ea typeface="Arial"/>
                <a:cs typeface="Arial"/>
                <a:sym typeface="Arial"/>
              </a:rPr>
            </a:br>
            <a:endParaRPr b="1" sz="27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use" showMasterSp="0">
  <p:cSld name="Pause">
    <p:spTree>
      <p:nvGrpSpPr>
        <p:cNvPr id="105" name="Shape 105"/>
        <p:cNvGrpSpPr/>
        <p:nvPr/>
      </p:nvGrpSpPr>
      <p:grpSpPr>
        <a:xfrm>
          <a:off x="0" y="0"/>
          <a:ext cx="0" cy="0"/>
          <a:chOff x="0" y="0"/>
          <a:chExt cx="0" cy="0"/>
        </a:xfrm>
      </p:grpSpPr>
      <p:sp>
        <p:nvSpPr>
          <p:cNvPr id="106" name="Google Shape;106;p6"/>
          <p:cNvSpPr/>
          <p:nvPr>
            <p:ph idx="2" type="pic"/>
          </p:nvPr>
        </p:nvSpPr>
        <p:spPr>
          <a:xfrm>
            <a:off x="0" y="0"/>
            <a:ext cx="91440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7" name="Google Shape;107;p6"/>
          <p:cNvSpPr txBox="1"/>
          <p:nvPr>
            <p:ph type="title"/>
          </p:nvPr>
        </p:nvSpPr>
        <p:spPr>
          <a:xfrm>
            <a:off x="1831181" y="2007372"/>
            <a:ext cx="5505900" cy="777300"/>
          </a:xfrm>
          <a:prstGeom prst="rect">
            <a:avLst/>
          </a:prstGeom>
          <a:solidFill>
            <a:schemeClr val="lt1"/>
          </a:solidFill>
          <a:ln>
            <a:noFill/>
          </a:ln>
        </p:spPr>
        <p:txBody>
          <a:bodyPr anchorCtr="0" anchor="t" bIns="0" lIns="0" spcFirstLastPara="1" rIns="0" wrap="square" tIns="80975">
            <a:noAutofit/>
          </a:bodyPr>
          <a:lstStyle>
            <a:lvl1pPr lvl="0" algn="ctr">
              <a:lnSpc>
                <a:spcPct val="100000"/>
              </a:lnSpc>
              <a:spcBef>
                <a:spcPts val="0"/>
              </a:spcBef>
              <a:spcAft>
                <a:spcPts val="0"/>
              </a:spcAft>
              <a:buClr>
                <a:schemeClr val="dk1"/>
              </a:buClr>
              <a:buSzPts val="2100"/>
              <a:buFont typeface="Arial"/>
              <a:buNone/>
              <a:defRPr sz="21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108" name="Google Shape;108;p6"/>
          <p:cNvGrpSpPr/>
          <p:nvPr/>
        </p:nvGrpSpPr>
        <p:grpSpPr>
          <a:xfrm>
            <a:off x="4100163" y="4520723"/>
            <a:ext cx="954626" cy="501876"/>
            <a:chOff x="5387975" y="5659438"/>
            <a:chExt cx="1573213" cy="827087"/>
          </a:xfrm>
        </p:grpSpPr>
        <p:grpSp>
          <p:nvGrpSpPr>
            <p:cNvPr id="109" name="Google Shape;109;p6"/>
            <p:cNvGrpSpPr/>
            <p:nvPr/>
          </p:nvGrpSpPr>
          <p:grpSpPr>
            <a:xfrm>
              <a:off x="5387975" y="6407150"/>
              <a:ext cx="1573213" cy="79375"/>
              <a:chOff x="5387975" y="6407150"/>
              <a:chExt cx="1573213" cy="79375"/>
            </a:xfrm>
          </p:grpSpPr>
          <p:sp>
            <p:nvSpPr>
              <p:cNvPr id="110" name="Google Shape;110;p6"/>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 name="Google Shape;111;p6"/>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2" name="Google Shape;112;p6"/>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 name="Google Shape;113;p6"/>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 name="Google Shape;114;p6"/>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 name="Google Shape;115;p6"/>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 name="Google Shape;116;p6"/>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 name="Google Shape;117;p6"/>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 name="Google Shape;118;p6"/>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9" name="Google Shape;119;p6"/>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0" name="Google Shape;120;p6"/>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1" name="Google Shape;121;p6"/>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2" name="Google Shape;122;p6"/>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3" name="Google Shape;123;p6"/>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4" name="Google Shape;124;p6"/>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5" name="Google Shape;125;p6"/>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6" name="Google Shape;126;p6"/>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7" name="Google Shape;127;p6"/>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128" name="Google Shape;128;p6"/>
            <p:cNvGrpSpPr/>
            <p:nvPr/>
          </p:nvGrpSpPr>
          <p:grpSpPr>
            <a:xfrm>
              <a:off x="5880100" y="5659438"/>
              <a:ext cx="511175" cy="544512"/>
              <a:chOff x="5880100" y="5659438"/>
              <a:chExt cx="511175" cy="544512"/>
            </a:xfrm>
          </p:grpSpPr>
          <p:sp>
            <p:nvSpPr>
              <p:cNvPr id="129" name="Google Shape;129;p6"/>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0" name="Google Shape;130;p6"/>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1" name="Google Shape;131;p6"/>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2" name="Shape 132"/>
        <p:cNvGrpSpPr/>
        <p:nvPr/>
      </p:nvGrpSpPr>
      <p:grpSpPr>
        <a:xfrm>
          <a:off x="0" y="0"/>
          <a:ext cx="0" cy="0"/>
          <a:chOff x="0" y="0"/>
          <a:chExt cx="0" cy="0"/>
        </a:xfrm>
      </p:grpSpPr>
      <p:sp>
        <p:nvSpPr>
          <p:cNvPr id="133" name="Google Shape;133;p7"/>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b="1" i="0" sz="800">
                <a:solidFill>
                  <a:schemeClr val="dk1"/>
                </a:solidFill>
                <a:latin typeface="Arial"/>
                <a:ea typeface="Arial"/>
                <a:cs typeface="Arial"/>
                <a:sym typeface="Arial"/>
              </a:defRPr>
            </a:lvl1pPr>
            <a:lvl2pPr indent="0" lvl="1" marL="0" algn="r">
              <a:spcBef>
                <a:spcPts val="0"/>
              </a:spcBef>
              <a:buNone/>
              <a:defRPr b="1" i="0" sz="800">
                <a:solidFill>
                  <a:schemeClr val="dk1"/>
                </a:solidFill>
                <a:latin typeface="Arial"/>
                <a:ea typeface="Arial"/>
                <a:cs typeface="Arial"/>
                <a:sym typeface="Arial"/>
              </a:defRPr>
            </a:lvl2pPr>
            <a:lvl3pPr indent="0" lvl="2" marL="0" algn="r">
              <a:spcBef>
                <a:spcPts val="0"/>
              </a:spcBef>
              <a:buNone/>
              <a:defRPr b="1" i="0" sz="800">
                <a:solidFill>
                  <a:schemeClr val="dk1"/>
                </a:solidFill>
                <a:latin typeface="Arial"/>
                <a:ea typeface="Arial"/>
                <a:cs typeface="Arial"/>
                <a:sym typeface="Arial"/>
              </a:defRPr>
            </a:lvl3pPr>
            <a:lvl4pPr indent="0" lvl="3" marL="0" algn="r">
              <a:spcBef>
                <a:spcPts val="0"/>
              </a:spcBef>
              <a:buNone/>
              <a:defRPr b="1" i="0" sz="800">
                <a:solidFill>
                  <a:schemeClr val="dk1"/>
                </a:solidFill>
                <a:latin typeface="Arial"/>
                <a:ea typeface="Arial"/>
                <a:cs typeface="Arial"/>
                <a:sym typeface="Arial"/>
              </a:defRPr>
            </a:lvl4pPr>
            <a:lvl5pPr indent="0" lvl="4" marL="0" algn="r">
              <a:spcBef>
                <a:spcPts val="0"/>
              </a:spcBef>
              <a:buNone/>
              <a:defRPr b="1" i="0" sz="800">
                <a:solidFill>
                  <a:schemeClr val="dk1"/>
                </a:solidFill>
                <a:latin typeface="Arial"/>
                <a:ea typeface="Arial"/>
                <a:cs typeface="Arial"/>
                <a:sym typeface="Arial"/>
              </a:defRPr>
            </a:lvl5pPr>
            <a:lvl6pPr indent="0" lvl="5" marL="0" algn="r">
              <a:spcBef>
                <a:spcPts val="0"/>
              </a:spcBef>
              <a:buNone/>
              <a:defRPr b="1" i="0" sz="800">
                <a:solidFill>
                  <a:schemeClr val="dk1"/>
                </a:solidFill>
                <a:latin typeface="Arial"/>
                <a:ea typeface="Arial"/>
                <a:cs typeface="Arial"/>
                <a:sym typeface="Arial"/>
              </a:defRPr>
            </a:lvl6pPr>
            <a:lvl7pPr indent="0" lvl="6" marL="0" algn="r">
              <a:spcBef>
                <a:spcPts val="0"/>
              </a:spcBef>
              <a:buNone/>
              <a:defRPr b="1" i="0" sz="800">
                <a:solidFill>
                  <a:schemeClr val="dk1"/>
                </a:solidFill>
                <a:latin typeface="Arial"/>
                <a:ea typeface="Arial"/>
                <a:cs typeface="Arial"/>
                <a:sym typeface="Arial"/>
              </a:defRPr>
            </a:lvl7pPr>
            <a:lvl8pPr indent="0" lvl="7" marL="0" algn="r">
              <a:spcBef>
                <a:spcPts val="0"/>
              </a:spcBef>
              <a:buNone/>
              <a:defRPr b="1" i="0" sz="800">
                <a:solidFill>
                  <a:schemeClr val="dk1"/>
                </a:solidFill>
                <a:latin typeface="Arial"/>
                <a:ea typeface="Arial"/>
                <a:cs typeface="Arial"/>
                <a:sym typeface="Arial"/>
              </a:defRPr>
            </a:lvl8pPr>
            <a:lvl9pPr indent="0" lvl="8" marL="0" algn="r">
              <a:spcBef>
                <a:spcPts val="0"/>
              </a:spcBef>
              <a:buNone/>
              <a:defRPr b="1" i="0"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7"/>
          <p:cNvSpPr txBox="1"/>
          <p:nvPr>
            <p:ph type="title"/>
          </p:nvPr>
        </p:nvSpPr>
        <p:spPr>
          <a:xfrm>
            <a:off x="440532" y="277718"/>
            <a:ext cx="3831300" cy="11058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b + bullets">
  <p:cSld name="Web + bullets">
    <p:spTree>
      <p:nvGrpSpPr>
        <p:cNvPr id="135" name="Shape 135"/>
        <p:cNvGrpSpPr/>
        <p:nvPr/>
      </p:nvGrpSpPr>
      <p:grpSpPr>
        <a:xfrm>
          <a:off x="0" y="0"/>
          <a:ext cx="0" cy="0"/>
          <a:chOff x="0" y="0"/>
          <a:chExt cx="0" cy="0"/>
        </a:xfrm>
      </p:grpSpPr>
      <p:sp>
        <p:nvSpPr>
          <p:cNvPr id="136" name="Google Shape;136;p8"/>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137" name="Google Shape;137;p8"/>
          <p:cNvGrpSpPr/>
          <p:nvPr/>
        </p:nvGrpSpPr>
        <p:grpSpPr>
          <a:xfrm>
            <a:off x="-5" y="492886"/>
            <a:ext cx="303861" cy="886833"/>
            <a:chOff x="320675" y="2816225"/>
            <a:chExt cx="350838" cy="1023938"/>
          </a:xfrm>
        </p:grpSpPr>
        <p:sp>
          <p:nvSpPr>
            <p:cNvPr id="138" name="Google Shape;138;p8"/>
            <p:cNvSpPr/>
            <p:nvPr/>
          </p:nvSpPr>
          <p:spPr>
            <a:xfrm>
              <a:off x="608013" y="3778250"/>
              <a:ext cx="63500" cy="61913"/>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9" name="Google Shape;139;p8"/>
            <p:cNvSpPr/>
            <p:nvPr/>
          </p:nvSpPr>
          <p:spPr>
            <a:xfrm>
              <a:off x="528638" y="3706813"/>
              <a:ext cx="142875" cy="133350"/>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0" name="Google Shape;140;p8"/>
            <p:cNvSpPr/>
            <p:nvPr/>
          </p:nvSpPr>
          <p:spPr>
            <a:xfrm>
              <a:off x="431800" y="3636963"/>
              <a:ext cx="239713" cy="203200"/>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1" name="Google Shape;141;p8"/>
            <p:cNvSpPr/>
            <p:nvPr/>
          </p:nvSpPr>
          <p:spPr>
            <a:xfrm>
              <a:off x="320675" y="3568700"/>
              <a:ext cx="350838" cy="261938"/>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2" name="Google Shape;142;p8"/>
            <p:cNvSpPr/>
            <p:nvPr/>
          </p:nvSpPr>
          <p:spPr>
            <a:xfrm>
              <a:off x="320675" y="3506788"/>
              <a:ext cx="350838" cy="249238"/>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3" name="Google Shape;143;p8"/>
            <p:cNvSpPr/>
            <p:nvPr/>
          </p:nvSpPr>
          <p:spPr>
            <a:xfrm>
              <a:off x="320675" y="3441700"/>
              <a:ext cx="350838" cy="241300"/>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4" name="Google Shape;144;p8"/>
            <p:cNvSpPr/>
            <p:nvPr/>
          </p:nvSpPr>
          <p:spPr>
            <a:xfrm>
              <a:off x="320675" y="3382963"/>
              <a:ext cx="350838" cy="228600"/>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5" name="Google Shape;145;p8"/>
            <p:cNvSpPr/>
            <p:nvPr/>
          </p:nvSpPr>
          <p:spPr>
            <a:xfrm>
              <a:off x="320675" y="3324225"/>
              <a:ext cx="350838" cy="219075"/>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6" name="Google Shape;146;p8"/>
            <p:cNvSpPr/>
            <p:nvPr/>
          </p:nvSpPr>
          <p:spPr>
            <a:xfrm>
              <a:off x="320675" y="3263900"/>
              <a:ext cx="350838" cy="212725"/>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7" name="Google Shape;147;p8"/>
            <p:cNvSpPr/>
            <p:nvPr/>
          </p:nvSpPr>
          <p:spPr>
            <a:xfrm>
              <a:off x="320675" y="3208338"/>
              <a:ext cx="350838" cy="200025"/>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8" name="Google Shape;148;p8"/>
            <p:cNvSpPr/>
            <p:nvPr/>
          </p:nvSpPr>
          <p:spPr>
            <a:xfrm>
              <a:off x="320675" y="3155950"/>
              <a:ext cx="350838" cy="190500"/>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9" name="Google Shape;149;p8"/>
            <p:cNvSpPr/>
            <p:nvPr/>
          </p:nvSpPr>
          <p:spPr>
            <a:xfrm>
              <a:off x="320675" y="3103563"/>
              <a:ext cx="350838" cy="177800"/>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0" name="Google Shape;150;p8"/>
            <p:cNvSpPr/>
            <p:nvPr/>
          </p:nvSpPr>
          <p:spPr>
            <a:xfrm>
              <a:off x="320675" y="3055938"/>
              <a:ext cx="350838" cy="163513"/>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1" name="Google Shape;151;p8"/>
            <p:cNvSpPr/>
            <p:nvPr/>
          </p:nvSpPr>
          <p:spPr>
            <a:xfrm>
              <a:off x="320675" y="3003550"/>
              <a:ext cx="350838" cy="152400"/>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2" name="Google Shape;152;p8"/>
            <p:cNvSpPr/>
            <p:nvPr/>
          </p:nvSpPr>
          <p:spPr>
            <a:xfrm>
              <a:off x="320675" y="2957513"/>
              <a:ext cx="350838" cy="139700"/>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3" name="Google Shape;153;p8"/>
            <p:cNvSpPr/>
            <p:nvPr/>
          </p:nvSpPr>
          <p:spPr>
            <a:xfrm>
              <a:off x="320675" y="2911475"/>
              <a:ext cx="350838" cy="127000"/>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4" name="Google Shape;154;p8"/>
            <p:cNvSpPr/>
            <p:nvPr/>
          </p:nvSpPr>
          <p:spPr>
            <a:xfrm>
              <a:off x="320675" y="2865438"/>
              <a:ext cx="350838" cy="114300"/>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5" name="Google Shape;155;p8"/>
            <p:cNvSpPr/>
            <p:nvPr/>
          </p:nvSpPr>
          <p:spPr>
            <a:xfrm>
              <a:off x="320675" y="2819400"/>
              <a:ext cx="350838" cy="107950"/>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6" name="Google Shape;156;p8"/>
            <p:cNvSpPr/>
            <p:nvPr/>
          </p:nvSpPr>
          <p:spPr>
            <a:xfrm>
              <a:off x="320675" y="2816225"/>
              <a:ext cx="284163" cy="55563"/>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57" name="Google Shape;157;p8"/>
          <p:cNvSpPr txBox="1"/>
          <p:nvPr>
            <p:ph type="title"/>
          </p:nvPr>
        </p:nvSpPr>
        <p:spPr>
          <a:xfrm>
            <a:off x="440533" y="278076"/>
            <a:ext cx="3387300" cy="11055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8" name="Google Shape;158;p8"/>
          <p:cNvSpPr txBox="1"/>
          <p:nvPr>
            <p:ph idx="1" type="body"/>
          </p:nvPr>
        </p:nvSpPr>
        <p:spPr>
          <a:xfrm>
            <a:off x="440533" y="1549006"/>
            <a:ext cx="3387300" cy="2432400"/>
          </a:xfrm>
          <a:prstGeom prst="rect">
            <a:avLst/>
          </a:prstGeom>
          <a:noFill/>
          <a:ln>
            <a:noFill/>
          </a:ln>
        </p:spPr>
        <p:txBody>
          <a:bodyPr anchorCtr="0" anchor="t" bIns="34275" lIns="0" spcFirstLastPara="1" rIns="0" wrap="square" tIns="34275">
            <a:noAutofit/>
          </a:bodyPr>
          <a:lstStyle>
            <a:lvl1pPr indent="-298450" lvl="0" marL="457200" algn="l">
              <a:lnSpc>
                <a:spcPct val="120000"/>
              </a:lnSpc>
              <a:spcBef>
                <a:spcPts val="800"/>
              </a:spcBef>
              <a:spcAft>
                <a:spcPts val="0"/>
              </a:spcAft>
              <a:buClr>
                <a:schemeClr val="dk1"/>
              </a:buClr>
              <a:buSzPts val="1100"/>
              <a:buFont typeface="Arial"/>
              <a:buChar char="•"/>
              <a:defRPr/>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ram - højre">
  <p:cSld name="Diagram - højre">
    <p:spTree>
      <p:nvGrpSpPr>
        <p:cNvPr id="159" name="Shape 159"/>
        <p:cNvGrpSpPr/>
        <p:nvPr/>
      </p:nvGrpSpPr>
      <p:grpSpPr>
        <a:xfrm>
          <a:off x="0" y="0"/>
          <a:ext cx="0" cy="0"/>
          <a:chOff x="0" y="0"/>
          <a:chExt cx="0" cy="0"/>
        </a:xfrm>
      </p:grpSpPr>
      <p:sp>
        <p:nvSpPr>
          <p:cNvPr id="160" name="Google Shape;160;p9"/>
          <p:cNvSpPr txBox="1"/>
          <p:nvPr>
            <p:ph type="title"/>
          </p:nvPr>
        </p:nvSpPr>
        <p:spPr>
          <a:xfrm>
            <a:off x="440531" y="275723"/>
            <a:ext cx="3665100" cy="12162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1" name="Google Shape;161;p9"/>
          <p:cNvSpPr/>
          <p:nvPr>
            <p:ph idx="2" type="chart"/>
          </p:nvPr>
        </p:nvSpPr>
        <p:spPr>
          <a:xfrm>
            <a:off x="4572002" y="1696937"/>
            <a:ext cx="4143300" cy="2679600"/>
          </a:xfrm>
          <a:prstGeom prst="rect">
            <a:avLst/>
          </a:prstGeom>
          <a:noFill/>
          <a:ln>
            <a:noFill/>
          </a:ln>
        </p:spPr>
        <p:txBody>
          <a:bodyPr anchorCtr="0" anchor="t" bIns="34275" lIns="0" spcFirstLastPara="1" rIns="0" wrap="square" tIns="34275">
            <a:noAutofit/>
          </a:bodyPr>
          <a:lstStyle>
            <a:lvl1pPr lvl="0" marR="0" rtl="0" algn="l">
              <a:lnSpc>
                <a:spcPct val="120000"/>
              </a:lnSpc>
              <a:spcBef>
                <a:spcPts val="8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2" name="Google Shape;162;p9"/>
          <p:cNvSpPr txBox="1"/>
          <p:nvPr>
            <p:ph idx="1" type="body"/>
          </p:nvPr>
        </p:nvSpPr>
        <p:spPr>
          <a:xfrm>
            <a:off x="440531" y="1696937"/>
            <a:ext cx="3665100" cy="2679600"/>
          </a:xfrm>
          <a:prstGeom prst="rect">
            <a:avLst/>
          </a:prstGeom>
          <a:noFill/>
          <a:ln>
            <a:noFill/>
          </a:ln>
        </p:spPr>
        <p:txBody>
          <a:bodyPr anchorCtr="0" anchor="t" bIns="34275" lIns="0" spcFirstLastPara="1" rIns="0" wrap="square" tIns="34275">
            <a:noAutofit/>
          </a:bodyPr>
          <a:lstStyle>
            <a:lvl1pPr indent="-228600" lvl="0" marL="457200" algn="l">
              <a:lnSpc>
                <a:spcPct val="120000"/>
              </a:lnSpc>
              <a:spcBef>
                <a:spcPts val="800"/>
              </a:spcBef>
              <a:spcAft>
                <a:spcPts val="0"/>
              </a:spcAft>
              <a:buClr>
                <a:schemeClr val="dk1"/>
              </a:buClr>
              <a:buSzPts val="1400"/>
              <a:buNone/>
              <a:defRPr/>
            </a:lvl1pPr>
            <a:lvl2pPr indent="-298450" lvl="1" marL="914400" algn="l">
              <a:lnSpc>
                <a:spcPct val="120000"/>
              </a:lnSpc>
              <a:spcBef>
                <a:spcPts val="400"/>
              </a:spcBef>
              <a:spcAft>
                <a:spcPts val="0"/>
              </a:spcAft>
              <a:buClr>
                <a:schemeClr val="dk1"/>
              </a:buClr>
              <a:buSzPts val="1100"/>
              <a:buFont typeface="Arial"/>
              <a:buChar char="•"/>
              <a:defRPr sz="1100"/>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3" name="Google Shape;163;p9"/>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b="1" i="0" sz="800">
                <a:solidFill>
                  <a:schemeClr val="dk1"/>
                </a:solidFill>
                <a:latin typeface="Arial"/>
                <a:ea typeface="Arial"/>
                <a:cs typeface="Arial"/>
                <a:sym typeface="Arial"/>
              </a:defRPr>
            </a:lvl1pPr>
            <a:lvl2pPr indent="0" lvl="1" marL="0" algn="r">
              <a:spcBef>
                <a:spcPts val="0"/>
              </a:spcBef>
              <a:buNone/>
              <a:defRPr b="1" i="0" sz="800">
                <a:solidFill>
                  <a:schemeClr val="dk1"/>
                </a:solidFill>
                <a:latin typeface="Arial"/>
                <a:ea typeface="Arial"/>
                <a:cs typeface="Arial"/>
                <a:sym typeface="Arial"/>
              </a:defRPr>
            </a:lvl2pPr>
            <a:lvl3pPr indent="0" lvl="2" marL="0" algn="r">
              <a:spcBef>
                <a:spcPts val="0"/>
              </a:spcBef>
              <a:buNone/>
              <a:defRPr b="1" i="0" sz="800">
                <a:solidFill>
                  <a:schemeClr val="dk1"/>
                </a:solidFill>
                <a:latin typeface="Arial"/>
                <a:ea typeface="Arial"/>
                <a:cs typeface="Arial"/>
                <a:sym typeface="Arial"/>
              </a:defRPr>
            </a:lvl3pPr>
            <a:lvl4pPr indent="0" lvl="3" marL="0" algn="r">
              <a:spcBef>
                <a:spcPts val="0"/>
              </a:spcBef>
              <a:buNone/>
              <a:defRPr b="1" i="0" sz="800">
                <a:solidFill>
                  <a:schemeClr val="dk1"/>
                </a:solidFill>
                <a:latin typeface="Arial"/>
                <a:ea typeface="Arial"/>
                <a:cs typeface="Arial"/>
                <a:sym typeface="Arial"/>
              </a:defRPr>
            </a:lvl4pPr>
            <a:lvl5pPr indent="0" lvl="4" marL="0" algn="r">
              <a:spcBef>
                <a:spcPts val="0"/>
              </a:spcBef>
              <a:buNone/>
              <a:defRPr b="1" i="0" sz="800">
                <a:solidFill>
                  <a:schemeClr val="dk1"/>
                </a:solidFill>
                <a:latin typeface="Arial"/>
                <a:ea typeface="Arial"/>
                <a:cs typeface="Arial"/>
                <a:sym typeface="Arial"/>
              </a:defRPr>
            </a:lvl5pPr>
            <a:lvl6pPr indent="0" lvl="5" marL="0" algn="r">
              <a:spcBef>
                <a:spcPts val="0"/>
              </a:spcBef>
              <a:buNone/>
              <a:defRPr b="1" i="0" sz="800">
                <a:solidFill>
                  <a:schemeClr val="dk1"/>
                </a:solidFill>
                <a:latin typeface="Arial"/>
                <a:ea typeface="Arial"/>
                <a:cs typeface="Arial"/>
                <a:sym typeface="Arial"/>
              </a:defRPr>
            </a:lvl6pPr>
            <a:lvl7pPr indent="0" lvl="6" marL="0" algn="r">
              <a:spcBef>
                <a:spcPts val="0"/>
              </a:spcBef>
              <a:buNone/>
              <a:defRPr b="1" i="0" sz="800">
                <a:solidFill>
                  <a:schemeClr val="dk1"/>
                </a:solidFill>
                <a:latin typeface="Arial"/>
                <a:ea typeface="Arial"/>
                <a:cs typeface="Arial"/>
                <a:sym typeface="Arial"/>
              </a:defRPr>
            </a:lvl7pPr>
            <a:lvl8pPr indent="0" lvl="7" marL="0" algn="r">
              <a:spcBef>
                <a:spcPts val="0"/>
              </a:spcBef>
              <a:buNone/>
              <a:defRPr b="1" i="0" sz="800">
                <a:solidFill>
                  <a:schemeClr val="dk1"/>
                </a:solidFill>
                <a:latin typeface="Arial"/>
                <a:ea typeface="Arial"/>
                <a:cs typeface="Arial"/>
                <a:sym typeface="Arial"/>
              </a:defRPr>
            </a:lvl8pPr>
            <a:lvl9pPr indent="0" lvl="8" marL="0" algn="r">
              <a:spcBef>
                <a:spcPts val="0"/>
              </a:spcBef>
              <a:buNone/>
              <a:defRPr b="1" i="0"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x billede højre + bullets">
  <p:cSld name="1 x billede højre + bullets">
    <p:spTree>
      <p:nvGrpSpPr>
        <p:cNvPr id="164" name="Shape 164"/>
        <p:cNvGrpSpPr/>
        <p:nvPr/>
      </p:nvGrpSpPr>
      <p:grpSpPr>
        <a:xfrm>
          <a:off x="0" y="0"/>
          <a:ext cx="0" cy="0"/>
          <a:chOff x="0" y="0"/>
          <a:chExt cx="0" cy="0"/>
        </a:xfrm>
      </p:grpSpPr>
      <p:sp>
        <p:nvSpPr>
          <p:cNvPr id="165" name="Google Shape;165;p10"/>
          <p:cNvSpPr/>
          <p:nvPr>
            <p:ph idx="2" type="pic"/>
          </p:nvPr>
        </p:nvSpPr>
        <p:spPr>
          <a:xfrm>
            <a:off x="5579076" y="0"/>
            <a:ext cx="35649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6" name="Google Shape;166;p10"/>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10"/>
          <p:cNvSpPr txBox="1"/>
          <p:nvPr>
            <p:ph type="title"/>
          </p:nvPr>
        </p:nvSpPr>
        <p:spPr>
          <a:xfrm>
            <a:off x="440532" y="269458"/>
            <a:ext cx="3367800" cy="12162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8" name="Google Shape;168;p10"/>
          <p:cNvSpPr txBox="1"/>
          <p:nvPr>
            <p:ph idx="1" type="body"/>
          </p:nvPr>
        </p:nvSpPr>
        <p:spPr>
          <a:xfrm>
            <a:off x="440532" y="1607520"/>
            <a:ext cx="3367800" cy="2814000"/>
          </a:xfrm>
          <a:prstGeom prst="rect">
            <a:avLst/>
          </a:prstGeom>
          <a:noFill/>
          <a:ln>
            <a:noFill/>
          </a:ln>
        </p:spPr>
        <p:txBody>
          <a:bodyPr anchorCtr="0" anchor="t" bIns="34275" lIns="0" spcFirstLastPara="1" rIns="0" wrap="square" tIns="34275">
            <a:noAutofit/>
          </a:bodyPr>
          <a:lstStyle>
            <a:lvl1pPr indent="-298450" lvl="0" marL="457200" algn="l">
              <a:lnSpc>
                <a:spcPct val="100000"/>
              </a:lnSpc>
              <a:spcBef>
                <a:spcPts val="500"/>
              </a:spcBef>
              <a:spcAft>
                <a:spcPts val="0"/>
              </a:spcAft>
              <a:buClr>
                <a:schemeClr val="dk1"/>
              </a:buClr>
              <a:buSzPts val="1100"/>
              <a:buFont typeface="Arial"/>
              <a:buChar char="•"/>
              <a:defRPr sz="11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40531" y="343937"/>
            <a:ext cx="7315200" cy="1039500"/>
          </a:xfrm>
          <a:prstGeom prst="rect">
            <a:avLst/>
          </a:prstGeom>
          <a:noFill/>
          <a:ln>
            <a:noFill/>
          </a:ln>
        </p:spPr>
        <p:txBody>
          <a:bodyPr anchorCtr="0" anchor="t" bIns="0" lIns="0" spcFirstLastPara="1" rIns="0" wrap="square" tIns="144000">
            <a:noAutofit/>
          </a:bodyPr>
          <a:lstStyle>
            <a:lvl1pPr lvl="0" marR="0" rtl="0" algn="l">
              <a:lnSpc>
                <a:spcPct val="100000"/>
              </a:lnSpc>
              <a:spcBef>
                <a:spcPts val="0"/>
              </a:spcBef>
              <a:spcAft>
                <a:spcPts val="0"/>
              </a:spcAft>
              <a:buClr>
                <a:schemeClr val="dk1"/>
              </a:buClr>
              <a:buSzPts val="2700"/>
              <a:buFont typeface="Arial"/>
              <a:buNone/>
              <a:defRPr b="1" i="0" sz="27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i="0" sz="800" u="none" cap="none" strike="noStrike">
                <a:solidFill>
                  <a:schemeClr val="dk1"/>
                </a:solidFill>
                <a:latin typeface="Arial"/>
                <a:ea typeface="Arial"/>
                <a:cs typeface="Arial"/>
                <a:sym typeface="Arial"/>
              </a:defRPr>
            </a:lvl1pPr>
            <a:lvl2pPr indent="0" lvl="1" marL="0" marR="0" rtl="0" algn="r">
              <a:spcBef>
                <a:spcPts val="0"/>
              </a:spcBef>
              <a:buNone/>
              <a:defRPr b="1" i="0" sz="800" u="none" cap="none" strike="noStrike">
                <a:solidFill>
                  <a:schemeClr val="dk1"/>
                </a:solidFill>
                <a:latin typeface="Arial"/>
                <a:ea typeface="Arial"/>
                <a:cs typeface="Arial"/>
                <a:sym typeface="Arial"/>
              </a:defRPr>
            </a:lvl2pPr>
            <a:lvl3pPr indent="0" lvl="2" marL="0" marR="0" rtl="0" algn="r">
              <a:spcBef>
                <a:spcPts val="0"/>
              </a:spcBef>
              <a:buNone/>
              <a:defRPr b="1" i="0" sz="800" u="none" cap="none" strike="noStrike">
                <a:solidFill>
                  <a:schemeClr val="dk1"/>
                </a:solidFill>
                <a:latin typeface="Arial"/>
                <a:ea typeface="Arial"/>
                <a:cs typeface="Arial"/>
                <a:sym typeface="Arial"/>
              </a:defRPr>
            </a:lvl3pPr>
            <a:lvl4pPr indent="0" lvl="3" marL="0" marR="0" rtl="0" algn="r">
              <a:spcBef>
                <a:spcPts val="0"/>
              </a:spcBef>
              <a:buNone/>
              <a:defRPr b="1" i="0" sz="800" u="none" cap="none" strike="noStrike">
                <a:solidFill>
                  <a:schemeClr val="dk1"/>
                </a:solidFill>
                <a:latin typeface="Arial"/>
                <a:ea typeface="Arial"/>
                <a:cs typeface="Arial"/>
                <a:sym typeface="Arial"/>
              </a:defRPr>
            </a:lvl4pPr>
            <a:lvl5pPr indent="0" lvl="4" marL="0" marR="0" rtl="0" algn="r">
              <a:spcBef>
                <a:spcPts val="0"/>
              </a:spcBef>
              <a:buNone/>
              <a:defRPr b="1" i="0" sz="800" u="none" cap="none" strike="noStrike">
                <a:solidFill>
                  <a:schemeClr val="dk1"/>
                </a:solidFill>
                <a:latin typeface="Arial"/>
                <a:ea typeface="Arial"/>
                <a:cs typeface="Arial"/>
                <a:sym typeface="Arial"/>
              </a:defRPr>
            </a:lvl5pPr>
            <a:lvl6pPr indent="0" lvl="5" marL="0" marR="0" rtl="0" algn="r">
              <a:spcBef>
                <a:spcPts val="0"/>
              </a:spcBef>
              <a:buNone/>
              <a:defRPr b="1" i="0" sz="800" u="none" cap="none" strike="noStrike">
                <a:solidFill>
                  <a:schemeClr val="dk1"/>
                </a:solidFill>
                <a:latin typeface="Arial"/>
                <a:ea typeface="Arial"/>
                <a:cs typeface="Arial"/>
                <a:sym typeface="Arial"/>
              </a:defRPr>
            </a:lvl6pPr>
            <a:lvl7pPr indent="0" lvl="6" marL="0" marR="0" rtl="0" algn="r">
              <a:spcBef>
                <a:spcPts val="0"/>
              </a:spcBef>
              <a:buNone/>
              <a:defRPr b="1" i="0" sz="800" u="none" cap="none" strike="noStrike">
                <a:solidFill>
                  <a:schemeClr val="dk1"/>
                </a:solidFill>
                <a:latin typeface="Arial"/>
                <a:ea typeface="Arial"/>
                <a:cs typeface="Arial"/>
                <a:sym typeface="Arial"/>
              </a:defRPr>
            </a:lvl7pPr>
            <a:lvl8pPr indent="0" lvl="7" marL="0" marR="0" rtl="0" algn="r">
              <a:spcBef>
                <a:spcPts val="0"/>
              </a:spcBef>
              <a:buNone/>
              <a:defRPr b="1" i="0" sz="800" u="none" cap="none" strike="noStrike">
                <a:solidFill>
                  <a:schemeClr val="dk1"/>
                </a:solidFill>
                <a:latin typeface="Arial"/>
                <a:ea typeface="Arial"/>
                <a:cs typeface="Arial"/>
                <a:sym typeface="Arial"/>
              </a:defRPr>
            </a:lvl8pPr>
            <a:lvl9pPr indent="0" lvl="8" marL="0" marR="0" rtl="0" algn="r">
              <a:spcBef>
                <a:spcPts val="0"/>
              </a:spcBef>
              <a:buNone/>
              <a:defRPr b="1"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 type="body"/>
          </p:nvPr>
        </p:nvSpPr>
        <p:spPr>
          <a:xfrm>
            <a:off x="442237" y="1524625"/>
            <a:ext cx="7315200" cy="2332800"/>
          </a:xfrm>
          <a:prstGeom prst="rect">
            <a:avLst/>
          </a:prstGeom>
          <a:noFill/>
          <a:ln>
            <a:noFill/>
          </a:ln>
        </p:spPr>
        <p:txBody>
          <a:bodyPr anchorCtr="0" anchor="t" bIns="34275" lIns="0" spcFirstLastPara="1" rIns="0" wrap="square" tIns="34275">
            <a:noAutofit/>
          </a:bodyPr>
          <a:lstStyle>
            <a:lvl1pPr indent="-228600" lvl="0" marL="457200" marR="0" rtl="0" algn="l">
              <a:lnSpc>
                <a:spcPct val="120000"/>
              </a:lnSpc>
              <a:spcBef>
                <a:spcPts val="8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indent="-228600" lvl="3" marL="1828800"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indent="-228600" lvl="4" marL="2286000"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grpSp>
        <p:nvGrpSpPr>
          <p:cNvPr id="9" name="Google Shape;9;p1"/>
          <p:cNvGrpSpPr/>
          <p:nvPr/>
        </p:nvGrpSpPr>
        <p:grpSpPr>
          <a:xfrm>
            <a:off x="4100163" y="4520723"/>
            <a:ext cx="954626" cy="501876"/>
            <a:chOff x="5387975" y="5659438"/>
            <a:chExt cx="1573213" cy="827087"/>
          </a:xfrm>
        </p:grpSpPr>
        <p:grpSp>
          <p:nvGrpSpPr>
            <p:cNvPr id="10" name="Google Shape;10;p1"/>
            <p:cNvGrpSpPr/>
            <p:nvPr/>
          </p:nvGrpSpPr>
          <p:grpSpPr>
            <a:xfrm>
              <a:off x="5387975" y="6407150"/>
              <a:ext cx="1573213" cy="79375"/>
              <a:chOff x="5387975" y="6407150"/>
              <a:chExt cx="1573213" cy="79375"/>
            </a:xfrm>
          </p:grpSpPr>
          <p:sp>
            <p:nvSpPr>
              <p:cNvPr id="11" name="Google Shape;11;p1"/>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 name="Google Shape;12;p1"/>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 name="Google Shape;13;p1"/>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 name="Google Shape;14;p1"/>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 name="Google Shape;15;p1"/>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 name="Google Shape;16;p1"/>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 name="Google Shape;17;p1"/>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 name="Google Shape;18;p1"/>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 name="Google Shape;19;p1"/>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 name="Google Shape;20;p1"/>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 name="Google Shape;21;p1"/>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 name="Google Shape;22;p1"/>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 name="Google Shape;23;p1"/>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 name="Google Shape;24;p1"/>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 name="Google Shape;25;p1"/>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 name="Google Shape;26;p1"/>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 name="Google Shape;27;p1"/>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 name="Google Shape;28;p1"/>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29" name="Google Shape;29;p1"/>
            <p:cNvGrpSpPr/>
            <p:nvPr/>
          </p:nvGrpSpPr>
          <p:grpSpPr>
            <a:xfrm>
              <a:off x="5880100" y="5659438"/>
              <a:ext cx="511175" cy="544512"/>
              <a:chOff x="5880100" y="5659438"/>
              <a:chExt cx="511175" cy="544512"/>
            </a:xfrm>
          </p:grpSpPr>
          <p:sp>
            <p:nvSpPr>
              <p:cNvPr id="30" name="Google Shape;30;p1"/>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 name="Google Shape;31;p1"/>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 name="Google Shape;32;p1"/>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grpSp>
        <p:nvGrpSpPr>
          <p:cNvPr id="33" name="Google Shape;33;p1"/>
          <p:cNvGrpSpPr/>
          <p:nvPr/>
        </p:nvGrpSpPr>
        <p:grpSpPr>
          <a:xfrm>
            <a:off x="-2632" y="492886"/>
            <a:ext cx="303861" cy="886833"/>
            <a:chOff x="320675" y="2816225"/>
            <a:chExt cx="350838" cy="1023938"/>
          </a:xfrm>
        </p:grpSpPr>
        <p:sp>
          <p:nvSpPr>
            <p:cNvPr id="34" name="Google Shape;34;p1"/>
            <p:cNvSpPr/>
            <p:nvPr/>
          </p:nvSpPr>
          <p:spPr>
            <a:xfrm>
              <a:off x="608013" y="3778250"/>
              <a:ext cx="63500" cy="61913"/>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 name="Google Shape;35;p1"/>
            <p:cNvSpPr/>
            <p:nvPr/>
          </p:nvSpPr>
          <p:spPr>
            <a:xfrm>
              <a:off x="528638" y="3706813"/>
              <a:ext cx="142875" cy="133350"/>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 name="Google Shape;36;p1"/>
            <p:cNvSpPr/>
            <p:nvPr/>
          </p:nvSpPr>
          <p:spPr>
            <a:xfrm>
              <a:off x="431800" y="3636963"/>
              <a:ext cx="239713" cy="203200"/>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 name="Google Shape;37;p1"/>
            <p:cNvSpPr/>
            <p:nvPr/>
          </p:nvSpPr>
          <p:spPr>
            <a:xfrm>
              <a:off x="320675" y="3568700"/>
              <a:ext cx="350838" cy="261938"/>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 name="Google Shape;38;p1"/>
            <p:cNvSpPr/>
            <p:nvPr/>
          </p:nvSpPr>
          <p:spPr>
            <a:xfrm>
              <a:off x="320675" y="3506788"/>
              <a:ext cx="350838" cy="249238"/>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 name="Google Shape;39;p1"/>
            <p:cNvSpPr/>
            <p:nvPr/>
          </p:nvSpPr>
          <p:spPr>
            <a:xfrm>
              <a:off x="320675" y="3441700"/>
              <a:ext cx="350838" cy="241300"/>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 name="Google Shape;40;p1"/>
            <p:cNvSpPr/>
            <p:nvPr/>
          </p:nvSpPr>
          <p:spPr>
            <a:xfrm>
              <a:off x="320675" y="3382963"/>
              <a:ext cx="350838" cy="228600"/>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 name="Google Shape;41;p1"/>
            <p:cNvSpPr/>
            <p:nvPr/>
          </p:nvSpPr>
          <p:spPr>
            <a:xfrm>
              <a:off x="320675" y="3324225"/>
              <a:ext cx="350838" cy="219075"/>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 name="Google Shape;42;p1"/>
            <p:cNvSpPr/>
            <p:nvPr/>
          </p:nvSpPr>
          <p:spPr>
            <a:xfrm>
              <a:off x="320675" y="3263900"/>
              <a:ext cx="350838" cy="212725"/>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 name="Google Shape;43;p1"/>
            <p:cNvSpPr/>
            <p:nvPr/>
          </p:nvSpPr>
          <p:spPr>
            <a:xfrm>
              <a:off x="320675" y="3208338"/>
              <a:ext cx="350838" cy="200025"/>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 name="Google Shape;44;p1"/>
            <p:cNvSpPr/>
            <p:nvPr/>
          </p:nvSpPr>
          <p:spPr>
            <a:xfrm>
              <a:off x="320675" y="3155950"/>
              <a:ext cx="350838" cy="190500"/>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 name="Google Shape;45;p1"/>
            <p:cNvSpPr/>
            <p:nvPr/>
          </p:nvSpPr>
          <p:spPr>
            <a:xfrm>
              <a:off x="320675" y="3103563"/>
              <a:ext cx="350838" cy="177800"/>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 name="Google Shape;46;p1"/>
            <p:cNvSpPr/>
            <p:nvPr/>
          </p:nvSpPr>
          <p:spPr>
            <a:xfrm>
              <a:off x="320675" y="3055938"/>
              <a:ext cx="350838" cy="163513"/>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 name="Google Shape;47;p1"/>
            <p:cNvSpPr/>
            <p:nvPr/>
          </p:nvSpPr>
          <p:spPr>
            <a:xfrm>
              <a:off x="320675" y="3003550"/>
              <a:ext cx="350838" cy="152400"/>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 name="Google Shape;48;p1"/>
            <p:cNvSpPr/>
            <p:nvPr/>
          </p:nvSpPr>
          <p:spPr>
            <a:xfrm>
              <a:off x="320675" y="2957513"/>
              <a:ext cx="350838" cy="139700"/>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 name="Google Shape;49;p1"/>
            <p:cNvSpPr/>
            <p:nvPr/>
          </p:nvSpPr>
          <p:spPr>
            <a:xfrm>
              <a:off x="320675" y="2911475"/>
              <a:ext cx="350838" cy="127000"/>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 name="Google Shape;50;p1"/>
            <p:cNvSpPr/>
            <p:nvPr/>
          </p:nvSpPr>
          <p:spPr>
            <a:xfrm>
              <a:off x="320675" y="2865438"/>
              <a:ext cx="350838" cy="114300"/>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 name="Google Shape;51;p1"/>
            <p:cNvSpPr/>
            <p:nvPr/>
          </p:nvSpPr>
          <p:spPr>
            <a:xfrm>
              <a:off x="320675" y="2819400"/>
              <a:ext cx="350838" cy="107950"/>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 name="Google Shape;52;p1"/>
            <p:cNvSpPr/>
            <p:nvPr/>
          </p:nvSpPr>
          <p:spPr>
            <a:xfrm>
              <a:off x="320675" y="2816225"/>
              <a:ext cx="284163" cy="55563"/>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orient="horz" pos="871">
          <p15:clr>
            <a:srgbClr val="F26B43"/>
          </p15:clr>
        </p15:guide>
        <p15:guide id="3" pos="277">
          <p15:clr>
            <a:srgbClr val="F26B43"/>
          </p15:clr>
        </p15:guide>
        <p15:guide id="4" pos="5490">
          <p15:clr>
            <a:srgbClr val="F26B43"/>
          </p15:clr>
        </p15:guide>
        <p15:guide id="5" pos="856">
          <p15:clr>
            <a:srgbClr val="F26B43"/>
          </p15:clr>
        </p15:guide>
        <p15:guide id="6" orient="horz" pos="311">
          <p15:clr>
            <a:srgbClr val="F26B43"/>
          </p15:clr>
        </p15:guide>
        <p15:guide id="7" pos="3254">
          <p15:clr>
            <a:srgbClr val="F26B43"/>
          </p15:clr>
        </p15:guide>
        <p15:guide id="8" pos="350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hyperlink" Target="https://github.com/TRG-BUILD/sumo_course/tree/master/course2021/part2_intersections/exercise1" TargetMode="External"/><Relationship Id="rId4" Type="http://schemas.openxmlformats.org/officeDocument/2006/relationships/hyperlink" Target="https://github.com/TRG-BUILD/sumo_course/tree/master/course2021/part2_intersections/exercise1" TargetMode="External"/><Relationship Id="rId5" Type="http://schemas.openxmlformats.org/officeDocument/2006/relationships/hyperlink" Target="https://intelaligent.github.io/tctb/post-learning-traci-tls.html" TargetMode="External"/><Relationship Id="rId6" Type="http://schemas.openxmlformats.org/officeDocument/2006/relationships/hyperlink" Target="https://intelaligent.github.io/tctb/post-learning-traci-tl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hyperlink" Target="https://sumo.dlr.de/docs/TraCI.html" TargetMode="External"/><Relationship Id="rId4" Type="http://schemas.openxmlformats.org/officeDocument/2006/relationships/hyperlink" Target="https://sumo.dlr.de/docs/TraCI/Interfacing_TraCI_from_Python.html" TargetMode="External"/><Relationship Id="rId5" Type="http://schemas.openxmlformats.org/officeDocument/2006/relationships/hyperlink" Target="https://sumo.dlr.de/docs/Tools/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hyperlink" Target="https://sumo.dlr.de/docs/TraCI.html#traci_commands" TargetMode="External"/><Relationship Id="rId4" Type="http://schemas.openxmlformats.org/officeDocument/2006/relationships/hyperlink" Target="https://sumo.dlr.de/pydoc/traci.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hyperlink" Target="https://github.com/TRG-BUILD/sumo_course/tree/master/course2021/part3_automation/example1" TargetMode="External"/><Relationship Id="rId4" Type="http://schemas.openxmlformats.org/officeDocument/2006/relationships/hyperlink" Target="https://intelaligent.github.io/tctb/post-learning-traci-tl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hyperlink" Target="https://sumo.dlr.de/docs/Simulation/Calibrator.html" TargetMode="External"/><Relationship Id="rId4" Type="http://schemas.openxmlformats.org/officeDocument/2006/relationships/hyperlink" Target="https://sumo.dlr.de/docs/Tutorials/Calibration/San_Pablo_Dam.html" TargetMode="External"/><Relationship Id="rId5" Type="http://schemas.openxmlformats.org/officeDocument/2006/relationships/hyperlink" Target="https://sumo.dlr.de/docs/Tutorials/OSMWebWizard.html" TargetMode="External"/><Relationship Id="rId6" Type="http://schemas.openxmlformats.org/officeDocument/2006/relationships/hyperlink" Target="https://sumo.dlr.de/docs/Tutorials/port.html" TargetMode="External"/><Relationship Id="rId7" Type="http://schemas.openxmlformats.org/officeDocument/2006/relationships/hyperlink" Target="https://sumo.dlr.de/docs/Tutorials/PublicTransport.html" TargetMode="External"/><Relationship Id="rId8" Type="http://schemas.openxmlformats.org/officeDocument/2006/relationships/hyperlink" Target="https://sumo.dlr.de/docs/Tutorials/#sumo_user_conferen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0"/>
          <p:cNvSpPr txBox="1"/>
          <p:nvPr>
            <p:ph type="ctrTitle"/>
          </p:nvPr>
        </p:nvSpPr>
        <p:spPr>
          <a:xfrm>
            <a:off x="311708" y="744575"/>
            <a:ext cx="8520600" cy="2052600"/>
          </a:xfrm>
          <a:prstGeom prst="rect">
            <a:avLst/>
          </a:prstGeom>
        </p:spPr>
        <p:txBody>
          <a:bodyPr anchorCtr="0" anchor="b" bIns="0" lIns="0" spcFirstLastPara="1" rIns="0" wrap="square" tIns="144000">
            <a:noAutofit/>
          </a:bodyPr>
          <a:lstStyle/>
          <a:p>
            <a:pPr indent="0" lvl="0" marL="0" rtl="0" algn="ctr">
              <a:spcBef>
                <a:spcPts val="0"/>
              </a:spcBef>
              <a:spcAft>
                <a:spcPts val="0"/>
              </a:spcAft>
              <a:buNone/>
            </a:pPr>
            <a:r>
              <a:rPr lang="en"/>
              <a:t>VTT7 Intro til mikrosimulering og SUMO </a:t>
            </a:r>
            <a:endParaRPr/>
          </a:p>
        </p:txBody>
      </p:sp>
      <p:sp>
        <p:nvSpPr>
          <p:cNvPr id="417" name="Google Shape;417;p20"/>
          <p:cNvSpPr txBox="1"/>
          <p:nvPr>
            <p:ph idx="1" type="subTitle"/>
          </p:nvPr>
        </p:nvSpPr>
        <p:spPr>
          <a:xfrm>
            <a:off x="311700" y="2834125"/>
            <a:ext cx="8520600" cy="792600"/>
          </a:xfrm>
          <a:prstGeom prst="rect">
            <a:avLst/>
          </a:prstGeom>
        </p:spPr>
        <p:txBody>
          <a:bodyPr anchorCtr="0" anchor="t" bIns="34275" lIns="0" spcFirstLastPara="1" rIns="0" wrap="square" tIns="34275">
            <a:noAutofit/>
          </a:bodyPr>
          <a:lstStyle/>
          <a:p>
            <a:pPr indent="0" lvl="0" marL="0" rtl="0" algn="ctr">
              <a:spcBef>
                <a:spcPts val="800"/>
              </a:spcBef>
              <a:spcAft>
                <a:spcPts val="0"/>
              </a:spcAft>
              <a:buNone/>
            </a:pPr>
            <a:r>
              <a:rPr lang="en"/>
              <a:t>Kursusgang 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1"/>
          <p:cNvSpPr txBox="1"/>
          <p:nvPr>
            <p:ph type="title"/>
          </p:nvPr>
        </p:nvSpPr>
        <p:spPr>
          <a:xfrm>
            <a:off x="311700" y="0"/>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Plan for today</a:t>
            </a:r>
            <a:endParaRPr/>
          </a:p>
        </p:txBody>
      </p:sp>
      <p:sp>
        <p:nvSpPr>
          <p:cNvPr id="423" name="Google Shape;423;p21"/>
          <p:cNvSpPr txBox="1"/>
          <p:nvPr>
            <p:ph idx="1" type="body"/>
          </p:nvPr>
        </p:nvSpPr>
        <p:spPr>
          <a:xfrm>
            <a:off x="311700" y="492925"/>
            <a:ext cx="8520600" cy="3965100"/>
          </a:xfrm>
          <a:prstGeom prst="rect">
            <a:avLst/>
          </a:prstGeom>
        </p:spPr>
        <p:txBody>
          <a:bodyPr anchorCtr="0" anchor="t" bIns="34275" lIns="0" spcFirstLastPara="1" rIns="0" wrap="square" tIns="34275">
            <a:noAutofit/>
          </a:bodyPr>
          <a:lstStyle/>
          <a:p>
            <a:pPr indent="0" lvl="0" marL="0" rtl="0" algn="l">
              <a:lnSpc>
                <a:spcPct val="115000"/>
              </a:lnSpc>
              <a:spcBef>
                <a:spcPts val="1100"/>
              </a:spcBef>
              <a:spcAft>
                <a:spcPts val="0"/>
              </a:spcAft>
              <a:buNone/>
            </a:pPr>
            <a:r>
              <a:rPr b="1" lang="en" sz="1000"/>
              <a:t>Goals: </a:t>
            </a:r>
            <a:endParaRPr sz="1000"/>
          </a:p>
          <a:p>
            <a:pPr indent="0" lvl="0" marL="0" rtl="0" algn="l">
              <a:lnSpc>
                <a:spcPct val="115000"/>
              </a:lnSpc>
              <a:spcBef>
                <a:spcPts val="1100"/>
              </a:spcBef>
              <a:spcAft>
                <a:spcPts val="0"/>
              </a:spcAft>
              <a:buNone/>
            </a:pPr>
            <a:r>
              <a:rPr lang="en" sz="1000"/>
              <a:t>Get familiar with SUMO Traffic Control Interface (TraCI)</a:t>
            </a:r>
            <a:endParaRPr sz="1000"/>
          </a:p>
          <a:p>
            <a:pPr indent="0" lvl="0" marL="0" rtl="0" algn="l">
              <a:lnSpc>
                <a:spcPct val="115000"/>
              </a:lnSpc>
              <a:spcBef>
                <a:spcPts val="1100"/>
              </a:spcBef>
              <a:spcAft>
                <a:spcPts val="0"/>
              </a:spcAft>
              <a:buNone/>
            </a:pPr>
            <a:r>
              <a:t/>
            </a:r>
            <a:endParaRPr b="1" sz="1000"/>
          </a:p>
          <a:p>
            <a:pPr indent="0" lvl="0" marL="0" rtl="0" algn="l">
              <a:lnSpc>
                <a:spcPct val="115000"/>
              </a:lnSpc>
              <a:spcBef>
                <a:spcPts val="1100"/>
              </a:spcBef>
              <a:spcAft>
                <a:spcPts val="0"/>
              </a:spcAft>
              <a:buNone/>
            </a:pPr>
            <a:r>
              <a:rPr b="1" lang="en" sz="1000"/>
              <a:t>You have already done:</a:t>
            </a:r>
            <a:endParaRPr b="1" sz="1000"/>
          </a:p>
          <a:p>
            <a:pPr indent="-298450" lvl="0" marL="457200" rtl="0" algn="l">
              <a:lnSpc>
                <a:spcPct val="115000"/>
              </a:lnSpc>
              <a:spcBef>
                <a:spcPts val="1200"/>
              </a:spcBef>
              <a:spcAft>
                <a:spcPts val="0"/>
              </a:spcAft>
              <a:buSzPts val="1100"/>
              <a:buAutoNum type="arabicPeriod"/>
            </a:pPr>
            <a:r>
              <a:rPr lang="en"/>
              <a:t>Go through the solutions to</a:t>
            </a:r>
            <a:r>
              <a:rPr lang="en">
                <a:uFill>
                  <a:noFill/>
                </a:uFill>
                <a:hlinkClick r:id="rId3"/>
              </a:rPr>
              <a:t> </a:t>
            </a:r>
            <a:r>
              <a:rPr lang="en" u="sng">
                <a:solidFill>
                  <a:schemeClr val="hlink"/>
                </a:solidFill>
                <a:hlinkClick r:id="rId4"/>
              </a:rPr>
              <a:t>exercise 1 and 2</a:t>
            </a:r>
            <a:r>
              <a:rPr lang="en"/>
              <a:t> and prepare questions if something was unclear.</a:t>
            </a:r>
            <a:endParaRPr/>
          </a:p>
          <a:p>
            <a:pPr indent="-298450" lvl="0" marL="457200" rtl="0" algn="l">
              <a:lnSpc>
                <a:spcPct val="115000"/>
              </a:lnSpc>
              <a:spcBef>
                <a:spcPts val="0"/>
              </a:spcBef>
              <a:spcAft>
                <a:spcPts val="0"/>
              </a:spcAft>
              <a:buSzPts val="1100"/>
              <a:buAutoNum type="arabicPeriod"/>
            </a:pPr>
            <a:r>
              <a:rPr lang="en"/>
              <a:t>Get introduced to Traffic Control Interface (TraCI) following the tutorial</a:t>
            </a:r>
            <a:r>
              <a:rPr lang="en">
                <a:uFill>
                  <a:noFill/>
                </a:uFill>
                <a:hlinkClick r:id="rId5"/>
              </a:rPr>
              <a:t> </a:t>
            </a:r>
            <a:r>
              <a:rPr lang="en" u="sng">
                <a:solidFill>
                  <a:schemeClr val="hlink"/>
                </a:solidFill>
                <a:hlinkClick r:id="rId6"/>
              </a:rPr>
              <a:t>here</a:t>
            </a:r>
            <a:endParaRPr/>
          </a:p>
          <a:p>
            <a:pPr indent="0" lvl="0" marL="0" rtl="0" algn="l">
              <a:lnSpc>
                <a:spcPct val="115000"/>
              </a:lnSpc>
              <a:spcBef>
                <a:spcPts val="1200"/>
              </a:spcBef>
              <a:spcAft>
                <a:spcPts val="0"/>
              </a:spcAft>
              <a:buNone/>
            </a:pPr>
            <a:r>
              <a:rPr b="1" i="1" lang="en" sz="1000"/>
              <a:t>Lecture 10 - Advanced SUMO</a:t>
            </a:r>
            <a:endParaRPr i="1"/>
          </a:p>
          <a:p>
            <a:pPr indent="-298450" lvl="0" marL="457200" rtl="0" algn="l">
              <a:lnSpc>
                <a:spcPct val="115000"/>
              </a:lnSpc>
              <a:spcBef>
                <a:spcPts val="1200"/>
              </a:spcBef>
              <a:spcAft>
                <a:spcPts val="0"/>
              </a:spcAft>
              <a:buSzPts val="1100"/>
              <a:buAutoNum type="arabicPeriod"/>
            </a:pPr>
            <a:r>
              <a:rPr i="1" lang="en"/>
              <a:t>Lecture 7 exercise review</a:t>
            </a:r>
            <a:endParaRPr i="1"/>
          </a:p>
          <a:p>
            <a:pPr indent="-298450" lvl="0" marL="457200" rtl="0" algn="l">
              <a:lnSpc>
                <a:spcPct val="115000"/>
              </a:lnSpc>
              <a:spcBef>
                <a:spcPts val="0"/>
              </a:spcBef>
              <a:spcAft>
                <a:spcPts val="0"/>
              </a:spcAft>
              <a:buSzPts val="1100"/>
              <a:buAutoNum type="arabicPeriod"/>
            </a:pPr>
            <a:r>
              <a:rPr i="1" lang="en"/>
              <a:t>Introduction to TraCI and example walkthrough</a:t>
            </a:r>
            <a:endParaRPr i="1"/>
          </a:p>
          <a:p>
            <a:pPr indent="-298450" lvl="0" marL="457200" rtl="0" algn="l">
              <a:spcBef>
                <a:spcPts val="0"/>
              </a:spcBef>
              <a:spcAft>
                <a:spcPts val="0"/>
              </a:spcAft>
              <a:buSzPts val="1100"/>
              <a:buAutoNum type="arabicPeriod"/>
            </a:pPr>
            <a:r>
              <a:rPr lang="en"/>
              <a:t>Exercise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2"/>
          <p:cNvSpPr txBox="1"/>
          <p:nvPr>
            <p:ph type="title"/>
          </p:nvPr>
        </p:nvSpPr>
        <p:spPr>
          <a:xfrm>
            <a:off x="311700" y="445025"/>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TraCI</a:t>
            </a:r>
            <a:endParaRPr/>
          </a:p>
        </p:txBody>
      </p:sp>
      <p:sp>
        <p:nvSpPr>
          <p:cNvPr id="429" name="Google Shape;429;p22"/>
          <p:cNvSpPr txBox="1"/>
          <p:nvPr>
            <p:ph idx="1" type="body"/>
          </p:nvPr>
        </p:nvSpPr>
        <p:spPr>
          <a:xfrm>
            <a:off x="311700" y="1152475"/>
            <a:ext cx="8520600" cy="3416400"/>
          </a:xfrm>
          <a:prstGeom prst="rect">
            <a:avLst/>
          </a:prstGeom>
        </p:spPr>
        <p:txBody>
          <a:bodyPr anchorCtr="0" anchor="t" bIns="34275" lIns="0" spcFirstLastPara="1" rIns="0" wrap="square" tIns="34275">
            <a:noAutofit/>
          </a:bodyPr>
          <a:lstStyle/>
          <a:p>
            <a:pPr indent="0" lvl="0" marL="0" rtl="0" algn="l">
              <a:spcBef>
                <a:spcPts val="800"/>
              </a:spcBef>
              <a:spcAft>
                <a:spcPts val="0"/>
              </a:spcAft>
              <a:buNone/>
            </a:pPr>
            <a:r>
              <a:rPr lang="en"/>
              <a:t>TraCI - Traffic Control Interface to write </a:t>
            </a:r>
            <a:r>
              <a:rPr lang="en"/>
              <a:t>automated</a:t>
            </a:r>
            <a:r>
              <a:rPr lang="en"/>
              <a:t> procedures for SUMO</a:t>
            </a:r>
            <a:endParaRPr/>
          </a:p>
          <a:p>
            <a:pPr indent="0" lvl="0" marL="0" rtl="0" algn="l">
              <a:spcBef>
                <a:spcPts val="800"/>
              </a:spcBef>
              <a:spcAft>
                <a:spcPts val="0"/>
              </a:spcAft>
              <a:buNone/>
            </a:pPr>
            <a:r>
              <a:rPr lang="en" u="sng">
                <a:solidFill>
                  <a:schemeClr val="hlink"/>
                </a:solidFill>
                <a:hlinkClick r:id="rId3"/>
              </a:rPr>
              <a:t>https://sumo.dlr.de/docs/TraCI.html</a:t>
            </a:r>
            <a:r>
              <a:rPr lang="en"/>
              <a:t> </a:t>
            </a:r>
            <a:endParaRPr/>
          </a:p>
          <a:p>
            <a:pPr indent="0" lvl="0" marL="0" rtl="0" algn="l">
              <a:spcBef>
                <a:spcPts val="800"/>
              </a:spcBef>
              <a:spcAft>
                <a:spcPts val="0"/>
              </a:spcAft>
              <a:buNone/>
            </a:pPr>
            <a:r>
              <a:rPr lang="en" u="sng">
                <a:solidFill>
                  <a:schemeClr val="hlink"/>
                </a:solidFill>
                <a:hlinkClick r:id="rId4"/>
              </a:rPr>
              <a:t>https://sumo.dlr.de/docs/TraCI/Interfacing_TraCI_from_Python.html</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Potential tasks:</a:t>
            </a:r>
            <a:endParaRPr/>
          </a:p>
          <a:p>
            <a:pPr indent="-298450" lvl="0" marL="457200" rtl="0" algn="l">
              <a:spcBef>
                <a:spcPts val="800"/>
              </a:spcBef>
              <a:spcAft>
                <a:spcPts val="0"/>
              </a:spcAft>
              <a:buSzPts val="1100"/>
              <a:buChar char="●"/>
            </a:pPr>
            <a:r>
              <a:rPr lang="en"/>
              <a:t>Running</a:t>
            </a:r>
            <a:r>
              <a:rPr lang="en"/>
              <a:t> a batch of simulations sequentially or in parallel on multiple computers</a:t>
            </a:r>
            <a:endParaRPr/>
          </a:p>
          <a:p>
            <a:pPr indent="-298450" lvl="0" marL="457200" rtl="0" algn="l">
              <a:spcBef>
                <a:spcPts val="0"/>
              </a:spcBef>
              <a:spcAft>
                <a:spcPts val="0"/>
              </a:spcAft>
              <a:buSzPts val="1100"/>
              <a:buChar char="●"/>
            </a:pPr>
            <a:r>
              <a:rPr lang="en"/>
              <a:t>Interacting with traffic during simulation to</a:t>
            </a:r>
            <a:endParaRPr/>
          </a:p>
          <a:p>
            <a:pPr indent="-298450" lvl="1" marL="914400" rtl="0" algn="l">
              <a:spcBef>
                <a:spcPts val="0"/>
              </a:spcBef>
              <a:spcAft>
                <a:spcPts val="0"/>
              </a:spcAft>
              <a:buSzPts val="1100"/>
              <a:buChar char="○"/>
            </a:pPr>
            <a:r>
              <a:rPr lang="en"/>
              <a:t>Customize car following models</a:t>
            </a:r>
            <a:endParaRPr/>
          </a:p>
          <a:p>
            <a:pPr indent="-298450" lvl="1" marL="914400" rtl="0" algn="l">
              <a:spcBef>
                <a:spcPts val="0"/>
              </a:spcBef>
              <a:spcAft>
                <a:spcPts val="0"/>
              </a:spcAft>
              <a:buSzPts val="1100"/>
              <a:buChar char="○"/>
            </a:pPr>
            <a:r>
              <a:rPr lang="en"/>
              <a:t>Introduce novel intelligent routing / traffic control algorithms</a:t>
            </a:r>
            <a:endParaRPr/>
          </a:p>
          <a:p>
            <a:pPr indent="-298450" lvl="1" marL="914400" rtl="0" algn="l">
              <a:spcBef>
                <a:spcPts val="0"/>
              </a:spcBef>
              <a:spcAft>
                <a:spcPts val="0"/>
              </a:spcAft>
              <a:buSzPts val="1100"/>
              <a:buChar char="○"/>
            </a:pPr>
            <a:r>
              <a:rPr lang="en"/>
              <a:t>Exchange information with other programs / services</a:t>
            </a:r>
            <a:endParaRPr/>
          </a:p>
          <a:p>
            <a:pPr indent="-298450" lvl="0" marL="457200" rtl="0" algn="l">
              <a:spcBef>
                <a:spcPts val="0"/>
              </a:spcBef>
              <a:spcAft>
                <a:spcPts val="0"/>
              </a:spcAft>
              <a:buSzPts val="1100"/>
              <a:buChar char="●"/>
            </a:pPr>
            <a:r>
              <a:rPr lang="en"/>
              <a:t>On par with </a:t>
            </a:r>
            <a:r>
              <a:rPr lang="en">
                <a:latin typeface="Courier New"/>
                <a:ea typeface="Courier New"/>
                <a:cs typeface="Courier New"/>
                <a:sym typeface="Courier New"/>
              </a:rPr>
              <a:t>sumolib</a:t>
            </a:r>
            <a:r>
              <a:rPr lang="en"/>
              <a:t> create your own sumo tools similar to </a:t>
            </a:r>
            <a:r>
              <a:rPr lang="en" u="sng">
                <a:solidFill>
                  <a:schemeClr val="hlink"/>
                </a:solidFill>
                <a:hlinkClick r:id="rId5"/>
              </a:rPr>
              <a:t>https://sumo.dlr.de/docs/Tools/index.html</a:t>
            </a:r>
            <a:r>
              <a:rPr lang="en"/>
              <a:t>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Comes together with SUMO installation and can be added to your python script with</a:t>
            </a:r>
            <a:endParaRPr/>
          </a:p>
          <a:p>
            <a:pPr indent="0" lvl="0" marL="0" rtl="0" algn="l">
              <a:spcBef>
                <a:spcPts val="800"/>
              </a:spcBef>
              <a:spcAft>
                <a:spcPts val="0"/>
              </a:spcAft>
              <a:buNone/>
            </a:pPr>
            <a:r>
              <a:rPr lang="en">
                <a:latin typeface="Courier New"/>
                <a:ea typeface="Courier New"/>
                <a:cs typeface="Courier New"/>
                <a:sym typeface="Courier New"/>
              </a:rPr>
              <a:t>import traci</a:t>
            </a:r>
            <a:endParaRPr>
              <a:latin typeface="Courier New"/>
              <a:ea typeface="Courier New"/>
              <a:cs typeface="Courier New"/>
              <a:sym typeface="Courier New"/>
            </a:endParaRPr>
          </a:p>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3"/>
          <p:cNvSpPr txBox="1"/>
          <p:nvPr>
            <p:ph type="title"/>
          </p:nvPr>
        </p:nvSpPr>
        <p:spPr>
          <a:xfrm>
            <a:off x="311700" y="445025"/>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TraCI</a:t>
            </a:r>
            <a:endParaRPr/>
          </a:p>
        </p:txBody>
      </p:sp>
      <p:sp>
        <p:nvSpPr>
          <p:cNvPr id="435" name="Google Shape;435;p23"/>
          <p:cNvSpPr txBox="1"/>
          <p:nvPr>
            <p:ph idx="1" type="body"/>
          </p:nvPr>
        </p:nvSpPr>
        <p:spPr>
          <a:xfrm>
            <a:off x="311700" y="1017725"/>
            <a:ext cx="4209000" cy="3906900"/>
          </a:xfrm>
          <a:prstGeom prst="rect">
            <a:avLst/>
          </a:prstGeom>
        </p:spPr>
        <p:txBody>
          <a:bodyPr anchorCtr="0" anchor="t" bIns="34275" lIns="0" spcFirstLastPara="1" rIns="0" wrap="square" tIns="34275">
            <a:noAutofit/>
          </a:bodyPr>
          <a:lstStyle/>
          <a:p>
            <a:pPr indent="0" lvl="0" marL="0" rtl="0" algn="l">
              <a:spcBef>
                <a:spcPts val="800"/>
              </a:spcBef>
              <a:spcAft>
                <a:spcPts val="0"/>
              </a:spcAft>
              <a:buNone/>
            </a:pPr>
            <a:r>
              <a:rPr lang="en" sz="1000"/>
              <a:t>TraCI commands:</a:t>
            </a:r>
            <a:endParaRPr sz="1000"/>
          </a:p>
          <a:p>
            <a:pPr indent="0" lvl="0" marL="0" rtl="0" algn="l">
              <a:spcBef>
                <a:spcPts val="800"/>
              </a:spcBef>
              <a:spcAft>
                <a:spcPts val="0"/>
              </a:spcAft>
              <a:buNone/>
            </a:pPr>
            <a:r>
              <a:rPr lang="en" sz="1000" u="sng">
                <a:solidFill>
                  <a:schemeClr val="hlink"/>
                </a:solidFill>
                <a:hlinkClick r:id="rId3"/>
              </a:rPr>
              <a:t>https://sumo.dlr.de/docs/TraCI.html#traci_commands</a:t>
            </a:r>
            <a:r>
              <a:rPr lang="en" sz="1000"/>
              <a:t> </a:t>
            </a:r>
            <a:endParaRPr sz="1000"/>
          </a:p>
          <a:p>
            <a:pPr indent="0" lvl="0" marL="0" rtl="0" algn="l">
              <a:spcBef>
                <a:spcPts val="800"/>
              </a:spcBef>
              <a:spcAft>
                <a:spcPts val="0"/>
              </a:spcAft>
              <a:buNone/>
            </a:pPr>
            <a:r>
              <a:t/>
            </a:r>
            <a:endParaRPr sz="1000"/>
          </a:p>
          <a:p>
            <a:pPr indent="0" lvl="0" marL="0" rtl="0" algn="l">
              <a:spcBef>
                <a:spcPts val="800"/>
              </a:spcBef>
              <a:spcAft>
                <a:spcPts val="0"/>
              </a:spcAft>
              <a:buNone/>
            </a:pPr>
            <a:r>
              <a:rPr lang="en" sz="1000"/>
              <a:t>namespaces: </a:t>
            </a:r>
            <a:r>
              <a:rPr lang="en" sz="1000" u="sng">
                <a:solidFill>
                  <a:schemeClr val="hlink"/>
                </a:solidFill>
                <a:hlinkClick r:id="rId4"/>
              </a:rPr>
              <a:t>https://sumo.dlr.de/pydoc/traci.html</a:t>
            </a:r>
            <a:endParaRPr sz="1000"/>
          </a:p>
          <a:p>
            <a:pPr indent="-292100" lvl="0" marL="457200" rtl="0" algn="l">
              <a:spcBef>
                <a:spcPts val="800"/>
              </a:spcBef>
              <a:spcAft>
                <a:spcPts val="0"/>
              </a:spcAft>
              <a:buSzPts val="1000"/>
              <a:buChar char="●"/>
            </a:pPr>
            <a:r>
              <a:rPr lang="en" sz="1000"/>
              <a:t>gui, simulation</a:t>
            </a:r>
            <a:endParaRPr sz="1000"/>
          </a:p>
          <a:p>
            <a:pPr indent="-292100" lvl="0" marL="457200" rtl="0" algn="l">
              <a:spcBef>
                <a:spcPts val="0"/>
              </a:spcBef>
              <a:spcAft>
                <a:spcPts val="0"/>
              </a:spcAft>
              <a:buSzPts val="1000"/>
              <a:buChar char="●"/>
            </a:pPr>
            <a:r>
              <a:rPr lang="en" sz="1000"/>
              <a:t>person, vehicle, vehicletype</a:t>
            </a:r>
            <a:endParaRPr sz="1000"/>
          </a:p>
          <a:p>
            <a:pPr indent="-292100" lvl="0" marL="457200" rtl="0" algn="l">
              <a:spcBef>
                <a:spcPts val="0"/>
              </a:spcBef>
              <a:spcAft>
                <a:spcPts val="0"/>
              </a:spcAft>
              <a:buSzPts val="1000"/>
              <a:buChar char="●"/>
            </a:pPr>
            <a:r>
              <a:rPr lang="en" sz="1000"/>
              <a:t>lane, edge, poi, junction, polygon, route</a:t>
            </a:r>
            <a:endParaRPr sz="1000"/>
          </a:p>
          <a:p>
            <a:pPr indent="-292100" lvl="0" marL="457200" rtl="0" algn="l">
              <a:spcBef>
                <a:spcPts val="0"/>
              </a:spcBef>
              <a:spcAft>
                <a:spcPts val="0"/>
              </a:spcAft>
              <a:buSzPts val="1000"/>
              <a:buChar char="●"/>
            </a:pPr>
            <a:r>
              <a:rPr lang="en" sz="1000"/>
              <a:t>trafficlight, variablespeedsign</a:t>
            </a:r>
            <a:endParaRPr sz="1000"/>
          </a:p>
          <a:p>
            <a:pPr indent="-292100" lvl="0" marL="457200" rtl="0" algn="l">
              <a:spcBef>
                <a:spcPts val="0"/>
              </a:spcBef>
              <a:spcAft>
                <a:spcPts val="0"/>
              </a:spcAft>
              <a:buSzPts val="1000"/>
              <a:buChar char="●"/>
            </a:pPr>
            <a:r>
              <a:rPr lang="en" sz="1000"/>
              <a:t>inductionloop, lanearea, multientryexit</a:t>
            </a:r>
            <a:endParaRPr sz="1000"/>
          </a:p>
          <a:p>
            <a:pPr indent="0" lvl="0" marL="0" rtl="0" algn="l">
              <a:spcBef>
                <a:spcPts val="800"/>
              </a:spcBef>
              <a:spcAft>
                <a:spcPts val="0"/>
              </a:spcAft>
              <a:buNone/>
            </a:pPr>
            <a:r>
              <a:t/>
            </a:r>
            <a:endParaRPr sz="1000"/>
          </a:p>
          <a:p>
            <a:pPr indent="0" lvl="0" marL="0" rtl="0" algn="l">
              <a:spcBef>
                <a:spcPts val="800"/>
              </a:spcBef>
              <a:spcAft>
                <a:spcPts val="0"/>
              </a:spcAft>
              <a:buNone/>
            </a:pPr>
            <a:r>
              <a:rPr lang="en" sz="1000"/>
              <a:t>For each namespace (topic) you can either get a specific value (vehicle speed, </a:t>
            </a:r>
            <a:r>
              <a:rPr lang="en" sz="1000"/>
              <a:t>traffic light state, etc</a:t>
            </a:r>
            <a:r>
              <a:rPr lang="en" sz="1000"/>
              <a:t>) for this timestep or change it in the next timestep, for example:</a:t>
            </a:r>
            <a:endParaRPr sz="1000"/>
          </a:p>
          <a:p>
            <a:pPr indent="0" lvl="0" marL="0" rtl="0" algn="l">
              <a:spcBef>
                <a:spcPts val="800"/>
              </a:spcBef>
              <a:spcAft>
                <a:spcPts val="0"/>
              </a:spcAft>
              <a:buNone/>
            </a:pPr>
            <a:r>
              <a:t/>
            </a:r>
            <a:endParaRPr sz="1000">
              <a:latin typeface="Courier New"/>
              <a:ea typeface="Courier New"/>
              <a:cs typeface="Courier New"/>
              <a:sym typeface="Courier New"/>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436" name="Google Shape;436;p23"/>
          <p:cNvSpPr txBox="1"/>
          <p:nvPr/>
        </p:nvSpPr>
        <p:spPr>
          <a:xfrm>
            <a:off x="5325925" y="1629550"/>
            <a:ext cx="31038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20000"/>
              </a:lnSpc>
              <a:spcBef>
                <a:spcPts val="8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traci.trafficlight.setPhase(‘C’, 0)</a:t>
            </a:r>
            <a:endParaRPr/>
          </a:p>
        </p:txBody>
      </p:sp>
      <p:sp>
        <p:nvSpPr>
          <p:cNvPr id="437" name="Google Shape;437;p23"/>
          <p:cNvSpPr txBox="1"/>
          <p:nvPr/>
        </p:nvSpPr>
        <p:spPr>
          <a:xfrm>
            <a:off x="4735925" y="2469150"/>
            <a:ext cx="994800" cy="523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t>module/ </a:t>
            </a:r>
            <a:r>
              <a:rPr lang="en" sz="1100"/>
              <a:t>library</a:t>
            </a:r>
            <a:endParaRPr sz="1100"/>
          </a:p>
        </p:txBody>
      </p:sp>
      <p:sp>
        <p:nvSpPr>
          <p:cNvPr id="438" name="Google Shape;438;p23"/>
          <p:cNvSpPr txBox="1"/>
          <p:nvPr/>
        </p:nvSpPr>
        <p:spPr>
          <a:xfrm>
            <a:off x="6026675" y="2469150"/>
            <a:ext cx="1242900" cy="354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t>namespace</a:t>
            </a:r>
            <a:endParaRPr sz="1100"/>
          </a:p>
        </p:txBody>
      </p:sp>
      <p:sp>
        <p:nvSpPr>
          <p:cNvPr id="439" name="Google Shape;439;p23"/>
          <p:cNvSpPr txBox="1"/>
          <p:nvPr/>
        </p:nvSpPr>
        <p:spPr>
          <a:xfrm>
            <a:off x="7512475" y="2469150"/>
            <a:ext cx="1547700" cy="69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t>Specific function in the namespace with its parameters</a:t>
            </a:r>
            <a:endParaRPr sz="1100"/>
          </a:p>
        </p:txBody>
      </p:sp>
      <p:cxnSp>
        <p:nvCxnSpPr>
          <p:cNvPr id="440" name="Google Shape;440;p23"/>
          <p:cNvCxnSpPr>
            <a:stCxn id="437" idx="0"/>
          </p:cNvCxnSpPr>
          <p:nvPr/>
        </p:nvCxnSpPr>
        <p:spPr>
          <a:xfrm flipH="1" rot="10800000">
            <a:off x="5233325" y="1921050"/>
            <a:ext cx="356400" cy="548100"/>
          </a:xfrm>
          <a:prstGeom prst="straightConnector1">
            <a:avLst/>
          </a:prstGeom>
          <a:noFill/>
          <a:ln cap="flat" cmpd="sng" w="9525">
            <a:solidFill>
              <a:schemeClr val="dk2"/>
            </a:solidFill>
            <a:prstDash val="solid"/>
            <a:round/>
            <a:headEnd len="med" w="med" type="none"/>
            <a:tailEnd len="med" w="med" type="triangle"/>
          </a:ln>
        </p:spPr>
      </p:cxnSp>
      <p:cxnSp>
        <p:nvCxnSpPr>
          <p:cNvPr id="441" name="Google Shape;441;p23"/>
          <p:cNvCxnSpPr>
            <a:stCxn id="438" idx="0"/>
          </p:cNvCxnSpPr>
          <p:nvPr/>
        </p:nvCxnSpPr>
        <p:spPr>
          <a:xfrm rot="10800000">
            <a:off x="6429725" y="1914150"/>
            <a:ext cx="218400" cy="555000"/>
          </a:xfrm>
          <a:prstGeom prst="straightConnector1">
            <a:avLst/>
          </a:prstGeom>
          <a:noFill/>
          <a:ln cap="flat" cmpd="sng" w="9525">
            <a:solidFill>
              <a:schemeClr val="dk2"/>
            </a:solidFill>
            <a:prstDash val="solid"/>
            <a:round/>
            <a:headEnd len="med" w="med" type="none"/>
            <a:tailEnd len="med" w="med" type="triangle"/>
          </a:ln>
        </p:spPr>
      </p:cxnSp>
      <p:cxnSp>
        <p:nvCxnSpPr>
          <p:cNvPr id="442" name="Google Shape;442;p23"/>
          <p:cNvCxnSpPr>
            <a:stCxn id="439" idx="0"/>
          </p:cNvCxnSpPr>
          <p:nvPr/>
        </p:nvCxnSpPr>
        <p:spPr>
          <a:xfrm rot="10800000">
            <a:off x="7533325" y="1907250"/>
            <a:ext cx="753000" cy="56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4"/>
          <p:cNvSpPr txBox="1"/>
          <p:nvPr>
            <p:ph type="title"/>
          </p:nvPr>
        </p:nvSpPr>
        <p:spPr>
          <a:xfrm>
            <a:off x="311700" y="445025"/>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TraCI</a:t>
            </a:r>
            <a:endParaRPr/>
          </a:p>
        </p:txBody>
      </p:sp>
      <p:sp>
        <p:nvSpPr>
          <p:cNvPr id="448" name="Google Shape;448;p24"/>
          <p:cNvSpPr txBox="1"/>
          <p:nvPr>
            <p:ph idx="1" type="body"/>
          </p:nvPr>
        </p:nvSpPr>
        <p:spPr>
          <a:xfrm>
            <a:off x="311700" y="1152475"/>
            <a:ext cx="8044200" cy="3416400"/>
          </a:xfrm>
          <a:prstGeom prst="rect">
            <a:avLst/>
          </a:prstGeom>
        </p:spPr>
        <p:txBody>
          <a:bodyPr anchorCtr="0" anchor="t" bIns="34275" lIns="0" spcFirstLastPara="1" rIns="0" wrap="square" tIns="34275">
            <a:noAutofit/>
          </a:bodyPr>
          <a:lstStyle/>
          <a:p>
            <a:pPr indent="0" lvl="0" marL="0" rtl="0" algn="l">
              <a:spcBef>
                <a:spcPts val="800"/>
              </a:spcBef>
              <a:spcAft>
                <a:spcPts val="0"/>
              </a:spcAft>
              <a:buNone/>
            </a:pPr>
            <a:r>
              <a:rPr lang="en"/>
              <a:t>Walkthrough of a simple TraCI program from </a:t>
            </a:r>
            <a:r>
              <a:rPr lang="en" u="sng">
                <a:solidFill>
                  <a:schemeClr val="hlink"/>
                </a:solidFill>
                <a:hlinkClick r:id="rId3"/>
              </a:rPr>
              <a:t>https://github.com/TRG-BUILD/sumo_course/tree/master/course2021/part3_automation/example1</a:t>
            </a:r>
            <a:r>
              <a:rPr lang="en"/>
              <a:t> </a:t>
            </a:r>
            <a:r>
              <a:rPr lang="en"/>
              <a:t> </a:t>
            </a:r>
            <a:endParaRPr/>
          </a:p>
          <a:p>
            <a:pPr indent="-298450" lvl="0" marL="457200" rtl="0" algn="l">
              <a:spcBef>
                <a:spcPts val="800"/>
              </a:spcBef>
              <a:spcAft>
                <a:spcPts val="0"/>
              </a:spcAft>
              <a:buSzPts val="1100"/>
              <a:buFont typeface="Courier New"/>
              <a:buChar char="●"/>
            </a:pPr>
            <a:r>
              <a:rPr lang="en">
                <a:latin typeface="Courier New"/>
                <a:ea typeface="Courier New"/>
                <a:cs typeface="Courier New"/>
                <a:sym typeface="Courier New"/>
              </a:rPr>
              <a:t>runner.py</a:t>
            </a:r>
            <a:endParaRPr>
              <a:latin typeface="Courier New"/>
              <a:ea typeface="Courier New"/>
              <a:cs typeface="Courier New"/>
              <a:sym typeface="Courier New"/>
            </a:endParaRPr>
          </a:p>
          <a:p>
            <a:pPr indent="-298450" lvl="0" marL="457200" rtl="0" algn="l">
              <a:spcBef>
                <a:spcPts val="0"/>
              </a:spcBef>
              <a:spcAft>
                <a:spcPts val="0"/>
              </a:spcAft>
              <a:buSzPts val="1100"/>
              <a:buFont typeface="Courier New"/>
              <a:buChar char="●"/>
            </a:pPr>
            <a:r>
              <a:rPr lang="en">
                <a:latin typeface="Courier New"/>
                <a:ea typeface="Courier New"/>
                <a:cs typeface="Courier New"/>
                <a:sym typeface="Courier New"/>
              </a:rPr>
              <a:t>runner_multiple.py</a:t>
            </a:r>
            <a:endParaRPr>
              <a:latin typeface="Courier New"/>
              <a:ea typeface="Courier New"/>
              <a:cs typeface="Courier New"/>
              <a:sym typeface="Courier New"/>
            </a:endParaRPr>
          </a:p>
          <a:p>
            <a:pPr indent="0" lvl="0" marL="0" rtl="0" algn="l">
              <a:spcBef>
                <a:spcPts val="800"/>
              </a:spcBef>
              <a:spcAft>
                <a:spcPts val="0"/>
              </a:spcAft>
              <a:buNone/>
            </a:pPr>
            <a:r>
              <a:t/>
            </a:r>
            <a:endParaRPr>
              <a:latin typeface="Courier New"/>
              <a:ea typeface="Courier New"/>
              <a:cs typeface="Courier New"/>
              <a:sym typeface="Courier New"/>
            </a:endParaRPr>
          </a:p>
          <a:p>
            <a:pPr indent="0" lvl="0" marL="0" rtl="0" algn="l">
              <a:spcBef>
                <a:spcPts val="800"/>
              </a:spcBef>
              <a:spcAft>
                <a:spcPts val="0"/>
              </a:spcAft>
              <a:buNone/>
            </a:pPr>
            <a:r>
              <a:rPr lang="en"/>
              <a:t>Walkthrough of an actuated traffic control TraCI code:</a:t>
            </a:r>
            <a:endParaRPr/>
          </a:p>
          <a:p>
            <a:pPr indent="0" lvl="0" marL="0" rtl="0" algn="l">
              <a:spcBef>
                <a:spcPts val="800"/>
              </a:spcBef>
              <a:spcAft>
                <a:spcPts val="0"/>
              </a:spcAft>
              <a:buNone/>
            </a:pPr>
            <a:r>
              <a:rPr lang="en" u="sng">
                <a:solidFill>
                  <a:schemeClr val="hlink"/>
                </a:solidFill>
                <a:latin typeface="Courier New"/>
                <a:ea typeface="Courier New"/>
                <a:cs typeface="Courier New"/>
                <a:sym typeface="Courier New"/>
                <a:hlinkClick r:id="rId4"/>
              </a:rPr>
              <a:t>https://intelaligent.github.io/tctb/post-learning-traci-tls.html</a:t>
            </a:r>
            <a:endParaRPr>
              <a:latin typeface="Courier New"/>
              <a:ea typeface="Courier New"/>
              <a:cs typeface="Courier New"/>
              <a:sym typeface="Courier New"/>
            </a:endParaRPr>
          </a:p>
          <a:p>
            <a:pPr indent="-298450" lvl="0" marL="457200" rtl="0" algn="l">
              <a:spcBef>
                <a:spcPts val="800"/>
              </a:spcBef>
              <a:spcAft>
                <a:spcPts val="0"/>
              </a:spcAft>
              <a:buSzPts val="1100"/>
              <a:buChar char="●"/>
            </a:pPr>
            <a:r>
              <a:rPr lang="en"/>
              <a:t>How would you make cars coming more often?</a:t>
            </a:r>
            <a:endParaRPr/>
          </a:p>
          <a:p>
            <a:pPr indent="-298450" lvl="0" marL="457200" rtl="0" algn="l">
              <a:spcBef>
                <a:spcPts val="0"/>
              </a:spcBef>
              <a:spcAft>
                <a:spcPts val="0"/>
              </a:spcAft>
              <a:buSzPts val="1100"/>
              <a:buChar char="●"/>
            </a:pPr>
            <a:r>
              <a:rPr lang="en"/>
              <a:t>How would you make cars coming with Poisson distribution?</a:t>
            </a:r>
            <a:endParaRPr/>
          </a:p>
          <a:p>
            <a:pPr indent="-298450" lvl="0" marL="457200" rtl="0" algn="l">
              <a:spcBef>
                <a:spcPts val="0"/>
              </a:spcBef>
              <a:spcAft>
                <a:spcPts val="0"/>
              </a:spcAft>
              <a:buSzPts val="1100"/>
              <a:buChar char="●"/>
            </a:pPr>
            <a:r>
              <a:rPr lang="en"/>
              <a:t>How would you make cyclists?</a:t>
            </a:r>
            <a:endParaRPr/>
          </a:p>
          <a:p>
            <a:pPr indent="0" lvl="0" marL="0" rtl="0" algn="l">
              <a:spcBef>
                <a:spcPts val="80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5"/>
          <p:cNvSpPr txBox="1"/>
          <p:nvPr>
            <p:ph type="title"/>
          </p:nvPr>
        </p:nvSpPr>
        <p:spPr>
          <a:xfrm>
            <a:off x="311700" y="445025"/>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Exercise</a:t>
            </a:r>
            <a:endParaRPr/>
          </a:p>
        </p:txBody>
      </p:sp>
      <p:sp>
        <p:nvSpPr>
          <p:cNvPr id="454" name="Google Shape;454;p25"/>
          <p:cNvSpPr txBox="1"/>
          <p:nvPr>
            <p:ph idx="1" type="body"/>
          </p:nvPr>
        </p:nvSpPr>
        <p:spPr>
          <a:xfrm>
            <a:off x="311700" y="1152475"/>
            <a:ext cx="8520600" cy="3416400"/>
          </a:xfrm>
          <a:prstGeom prst="rect">
            <a:avLst/>
          </a:prstGeom>
        </p:spPr>
        <p:txBody>
          <a:bodyPr anchorCtr="0" anchor="t" bIns="34275" lIns="0" spcFirstLastPara="1" rIns="0" wrap="square" tIns="34275">
            <a:noAutofit/>
          </a:bodyPr>
          <a:lstStyle/>
          <a:p>
            <a:pPr indent="0" lvl="0" marL="0" rtl="0" algn="l">
              <a:spcBef>
                <a:spcPts val="800"/>
              </a:spcBef>
              <a:spcAft>
                <a:spcPts val="0"/>
              </a:spcAft>
              <a:buNone/>
            </a:pPr>
            <a:r>
              <a:rPr lang="en"/>
              <a:t>Pick any intersection you have done with SUMO:</a:t>
            </a:r>
            <a:endParaRPr/>
          </a:p>
          <a:p>
            <a:pPr indent="-298450" lvl="0" marL="457200" rtl="0" algn="l">
              <a:spcBef>
                <a:spcPts val="800"/>
              </a:spcBef>
              <a:spcAft>
                <a:spcPts val="0"/>
              </a:spcAft>
              <a:buSzPts val="1100"/>
              <a:buChar char="●"/>
            </a:pPr>
            <a:r>
              <a:rPr lang="en"/>
              <a:t>Create python code that lets you run the simulation:</a:t>
            </a:r>
            <a:endParaRPr/>
          </a:p>
          <a:p>
            <a:pPr indent="-298450" lvl="1" marL="914400" rtl="0" algn="l">
              <a:spcBef>
                <a:spcPts val="0"/>
              </a:spcBef>
              <a:spcAft>
                <a:spcPts val="0"/>
              </a:spcAft>
              <a:buSzPts val="1100"/>
              <a:buChar char="○"/>
            </a:pPr>
            <a:r>
              <a:rPr lang="en"/>
              <a:t>Once with </a:t>
            </a:r>
            <a:r>
              <a:rPr lang="en">
                <a:latin typeface="Courier New"/>
                <a:ea typeface="Courier New"/>
                <a:cs typeface="Courier New"/>
                <a:sym typeface="Courier New"/>
              </a:rPr>
              <a:t>sumo-gui </a:t>
            </a:r>
            <a:r>
              <a:rPr lang="en"/>
              <a:t>command</a:t>
            </a:r>
            <a:endParaRPr/>
          </a:p>
          <a:p>
            <a:pPr indent="-298450" lvl="1" marL="914400" rtl="0" algn="l">
              <a:spcBef>
                <a:spcPts val="0"/>
              </a:spcBef>
              <a:spcAft>
                <a:spcPts val="0"/>
              </a:spcAft>
              <a:buSzPts val="1100"/>
              <a:buChar char="○"/>
            </a:pPr>
            <a:r>
              <a:rPr lang="en"/>
              <a:t>Once with </a:t>
            </a:r>
            <a:r>
              <a:rPr lang="en">
                <a:latin typeface="Courier New"/>
                <a:ea typeface="Courier New"/>
                <a:cs typeface="Courier New"/>
                <a:sym typeface="Courier New"/>
              </a:rPr>
              <a:t>sumo </a:t>
            </a:r>
            <a:r>
              <a:rPr lang="en"/>
              <a:t>command</a:t>
            </a:r>
            <a:endParaRPr/>
          </a:p>
          <a:p>
            <a:pPr indent="-298450" lvl="1" marL="914400" rtl="0" algn="l">
              <a:spcBef>
                <a:spcPts val="0"/>
              </a:spcBef>
              <a:spcAft>
                <a:spcPts val="0"/>
              </a:spcAft>
              <a:buSzPts val="1100"/>
              <a:buChar char="○"/>
            </a:pPr>
            <a:r>
              <a:rPr lang="en"/>
              <a:t>5 times with </a:t>
            </a:r>
            <a:r>
              <a:rPr lang="en">
                <a:latin typeface="Courier New"/>
                <a:ea typeface="Courier New"/>
                <a:cs typeface="Courier New"/>
                <a:sym typeface="Courier New"/>
              </a:rPr>
              <a:t>sumo </a:t>
            </a:r>
            <a:r>
              <a:rPr lang="en"/>
              <a:t>command</a:t>
            </a:r>
            <a:endParaRPr/>
          </a:p>
          <a:p>
            <a:pPr indent="-298450" lvl="0" marL="457200" rtl="0" algn="l">
              <a:spcBef>
                <a:spcPts val="0"/>
              </a:spcBef>
              <a:spcAft>
                <a:spcPts val="0"/>
              </a:spcAft>
              <a:buSzPts val="1100"/>
              <a:buChar char="●"/>
            </a:pPr>
            <a:r>
              <a:rPr lang="en"/>
              <a:t>Run simulation once with </a:t>
            </a:r>
            <a:r>
              <a:rPr lang="en">
                <a:latin typeface="Courier New"/>
                <a:ea typeface="Courier New"/>
                <a:cs typeface="Courier New"/>
                <a:sym typeface="Courier New"/>
              </a:rPr>
              <a:t>sumo</a:t>
            </a:r>
            <a:r>
              <a:rPr lang="en"/>
              <a:t>. F</a:t>
            </a:r>
            <a:r>
              <a:rPr lang="en"/>
              <a:t>or each timestep use the </a:t>
            </a:r>
            <a:r>
              <a:rPr lang="en"/>
              <a:t>documentation, </a:t>
            </a:r>
            <a:r>
              <a:rPr lang="en"/>
              <a:t>calculate and print out:</a:t>
            </a:r>
            <a:endParaRPr/>
          </a:p>
          <a:p>
            <a:pPr indent="-298450" lvl="1" marL="914400" rtl="0" algn="l">
              <a:spcBef>
                <a:spcPts val="0"/>
              </a:spcBef>
              <a:spcAft>
                <a:spcPts val="0"/>
              </a:spcAft>
              <a:buSzPts val="1100"/>
              <a:buChar char="○"/>
            </a:pPr>
            <a:r>
              <a:rPr lang="en"/>
              <a:t>The number vehicles present in the intersection</a:t>
            </a:r>
            <a:endParaRPr/>
          </a:p>
          <a:p>
            <a:pPr indent="-298450" lvl="1" marL="914400" rtl="0" algn="l">
              <a:spcBef>
                <a:spcPts val="0"/>
              </a:spcBef>
              <a:spcAft>
                <a:spcPts val="0"/>
              </a:spcAft>
              <a:buSzPts val="1100"/>
              <a:buChar char="○"/>
            </a:pPr>
            <a:r>
              <a:rPr lang="en"/>
              <a:t>Average speed of all vehicles</a:t>
            </a:r>
            <a:endParaRPr/>
          </a:p>
          <a:p>
            <a:pPr indent="-298450" lvl="1" marL="914400" rtl="0" algn="l">
              <a:spcBef>
                <a:spcPts val="0"/>
              </a:spcBef>
              <a:spcAft>
                <a:spcPts val="0"/>
              </a:spcAft>
              <a:buSzPts val="1100"/>
              <a:buChar char="○"/>
            </a:pPr>
            <a:r>
              <a:rPr lang="en"/>
              <a:t>Queue length on each approach edge</a:t>
            </a:r>
            <a:endParaRPr/>
          </a:p>
          <a:p>
            <a:pPr indent="-298450" lvl="1" marL="914400" rtl="0" algn="l">
              <a:spcBef>
                <a:spcPts val="0"/>
              </a:spcBef>
              <a:spcAft>
                <a:spcPts val="0"/>
              </a:spcAft>
              <a:buSzPts val="1100"/>
              <a:buChar char="○"/>
            </a:pPr>
            <a:r>
              <a:rPr lang="en"/>
              <a:t>Generate </a:t>
            </a:r>
            <a:r>
              <a:rPr lang="en">
                <a:latin typeface="Courier New"/>
                <a:ea typeface="Courier New"/>
                <a:cs typeface="Courier New"/>
                <a:sym typeface="Courier New"/>
              </a:rPr>
              <a:t>tripinfo</a:t>
            </a:r>
            <a:r>
              <a:rPr lang="en"/>
              <a:t> output on each run with a unique name containing the run number</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For the fast:</a:t>
            </a:r>
            <a:endParaRPr/>
          </a:p>
          <a:p>
            <a:pPr indent="-298450" lvl="0" marL="457200" rtl="0" algn="l">
              <a:spcBef>
                <a:spcPts val="800"/>
              </a:spcBef>
              <a:spcAft>
                <a:spcPts val="0"/>
              </a:spcAft>
              <a:buSzPts val="1100"/>
              <a:buChar char="●"/>
            </a:pPr>
            <a:r>
              <a:rPr lang="en"/>
              <a:t>Run simulation 5 times, collect average speeds and queue length for each timestep and save as a CSV file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6"/>
          <p:cNvSpPr txBox="1"/>
          <p:nvPr>
            <p:ph type="title"/>
          </p:nvPr>
        </p:nvSpPr>
        <p:spPr>
          <a:xfrm>
            <a:off x="311700" y="445025"/>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Summary: What have we learnt today?</a:t>
            </a:r>
            <a:endParaRPr/>
          </a:p>
        </p:txBody>
      </p:sp>
      <p:sp>
        <p:nvSpPr>
          <p:cNvPr id="460" name="Google Shape;460;p26"/>
          <p:cNvSpPr txBox="1"/>
          <p:nvPr>
            <p:ph idx="1" type="body"/>
          </p:nvPr>
        </p:nvSpPr>
        <p:spPr>
          <a:xfrm>
            <a:off x="311700" y="1152475"/>
            <a:ext cx="8520600" cy="3416400"/>
          </a:xfrm>
          <a:prstGeom prst="rect">
            <a:avLst/>
          </a:prstGeom>
        </p:spPr>
        <p:txBody>
          <a:bodyPr anchorCtr="0" anchor="t" bIns="34275" lIns="0" spcFirstLastPara="1" rIns="0" wrap="square" tIns="34275">
            <a:noAutofit/>
          </a:bodyPr>
          <a:lstStyle/>
          <a:p>
            <a:pPr indent="-298450" lvl="0" marL="457200" rtl="0" algn="l">
              <a:spcBef>
                <a:spcPts val="800"/>
              </a:spcBef>
              <a:spcAft>
                <a:spcPts val="0"/>
              </a:spcAft>
              <a:buSzPts val="1100"/>
              <a:buChar char="●"/>
            </a:pPr>
            <a:r>
              <a:rPr lang="en"/>
              <a:t>How to call SUMO simulation step by step from python that forms a basis of most advanced applications of SUMO</a:t>
            </a:r>
            <a:endParaRPr/>
          </a:p>
          <a:p>
            <a:pPr indent="-298450" lvl="0" marL="457200" rtl="0" algn="l">
              <a:spcBef>
                <a:spcPts val="0"/>
              </a:spcBef>
              <a:spcAft>
                <a:spcPts val="0"/>
              </a:spcAft>
              <a:buSzPts val="1100"/>
              <a:buChar char="●"/>
            </a:pPr>
            <a:r>
              <a:rPr lang="en"/>
              <a:t>How to inject our own logic into the simulation</a:t>
            </a:r>
            <a:endParaRPr/>
          </a:p>
          <a:p>
            <a:pPr indent="-298450" lvl="0" marL="457200" rtl="0" algn="l">
              <a:spcBef>
                <a:spcPts val="0"/>
              </a:spcBef>
              <a:spcAft>
                <a:spcPts val="0"/>
              </a:spcAft>
              <a:buSzPts val="1100"/>
              <a:buChar char="●"/>
            </a:pPr>
            <a:r>
              <a:rPr lang="en"/>
              <a:t>How to run multiple SUMO simulations in a row</a:t>
            </a:r>
            <a:endParaRPr/>
          </a:p>
          <a:p>
            <a:pPr indent="-298450" lvl="0" marL="457200" rtl="0" algn="l">
              <a:spcBef>
                <a:spcPts val="0"/>
              </a:spcBef>
              <a:spcAft>
                <a:spcPts val="0"/>
              </a:spcAft>
              <a:buSzPts val="1100"/>
              <a:buChar char="●"/>
            </a:pPr>
            <a:r>
              <a:rPr lang="en"/>
              <a:t>How to generate your own customized demand files from python</a:t>
            </a:r>
            <a:endParaRPr/>
          </a:p>
          <a:p>
            <a:pPr indent="0" lvl="0" marL="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7"/>
          <p:cNvSpPr txBox="1"/>
          <p:nvPr>
            <p:ph type="title"/>
          </p:nvPr>
        </p:nvSpPr>
        <p:spPr>
          <a:xfrm>
            <a:off x="311700" y="445025"/>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Important topics we have not covered</a:t>
            </a:r>
            <a:endParaRPr/>
          </a:p>
        </p:txBody>
      </p:sp>
      <p:sp>
        <p:nvSpPr>
          <p:cNvPr id="466" name="Google Shape;466;p27"/>
          <p:cNvSpPr txBox="1"/>
          <p:nvPr>
            <p:ph idx="1" type="body"/>
          </p:nvPr>
        </p:nvSpPr>
        <p:spPr>
          <a:xfrm>
            <a:off x="311700" y="1152475"/>
            <a:ext cx="8520600" cy="3416400"/>
          </a:xfrm>
          <a:prstGeom prst="rect">
            <a:avLst/>
          </a:prstGeom>
        </p:spPr>
        <p:txBody>
          <a:bodyPr anchorCtr="0" anchor="t" bIns="34275" lIns="0" spcFirstLastPara="1" rIns="0" wrap="square" tIns="34275">
            <a:noAutofit/>
          </a:bodyPr>
          <a:lstStyle/>
          <a:p>
            <a:pPr indent="0" lvl="0" marL="0" rtl="0" algn="l">
              <a:spcBef>
                <a:spcPts val="800"/>
              </a:spcBef>
              <a:spcAft>
                <a:spcPts val="0"/>
              </a:spcAft>
              <a:buNone/>
            </a:pPr>
            <a:r>
              <a:rPr lang="en"/>
              <a:t>Calibration with real data</a:t>
            </a:r>
            <a:endParaRPr/>
          </a:p>
          <a:p>
            <a:pPr indent="-298450" lvl="0" marL="457200" rtl="0" algn="l">
              <a:spcBef>
                <a:spcPts val="800"/>
              </a:spcBef>
              <a:spcAft>
                <a:spcPts val="0"/>
              </a:spcAft>
              <a:buSzPts val="1100"/>
              <a:buChar char="●"/>
            </a:pPr>
            <a:r>
              <a:rPr lang="en" u="sng">
                <a:solidFill>
                  <a:schemeClr val="hlink"/>
                </a:solidFill>
                <a:hlinkClick r:id="rId3"/>
              </a:rPr>
              <a:t>https://sumo.dlr.de/docs/Simulation/Calibrator.html</a:t>
            </a:r>
            <a:endParaRPr/>
          </a:p>
          <a:p>
            <a:pPr indent="-298450" lvl="0" marL="457200" rtl="0" algn="l">
              <a:spcBef>
                <a:spcPts val="0"/>
              </a:spcBef>
              <a:spcAft>
                <a:spcPts val="0"/>
              </a:spcAft>
              <a:buSzPts val="1100"/>
              <a:buChar char="●"/>
            </a:pPr>
            <a:r>
              <a:rPr lang="en" u="sng">
                <a:solidFill>
                  <a:schemeClr val="hlink"/>
                </a:solidFill>
                <a:hlinkClick r:id="rId4"/>
              </a:rPr>
              <a:t>https://sumo.dlr.de/docs/Tutorials/Calibration/San_Pablo_Dam.html</a:t>
            </a:r>
            <a:endParaRPr/>
          </a:p>
          <a:p>
            <a:pPr indent="0" lvl="0" marL="0" rtl="0" algn="l">
              <a:spcBef>
                <a:spcPts val="800"/>
              </a:spcBef>
              <a:spcAft>
                <a:spcPts val="0"/>
              </a:spcAft>
              <a:buNone/>
            </a:pPr>
            <a:r>
              <a:rPr lang="en"/>
              <a:t>Interaction with OSM:</a:t>
            </a:r>
            <a:endParaRPr/>
          </a:p>
          <a:p>
            <a:pPr indent="-298450" lvl="0" marL="457200" rtl="0" algn="l">
              <a:spcBef>
                <a:spcPts val="800"/>
              </a:spcBef>
              <a:spcAft>
                <a:spcPts val="0"/>
              </a:spcAft>
              <a:buSzPts val="1100"/>
              <a:buChar char="●"/>
            </a:pPr>
            <a:r>
              <a:rPr lang="en" u="sng">
                <a:solidFill>
                  <a:schemeClr val="hlink"/>
                </a:solidFill>
                <a:hlinkClick r:id="rId5"/>
              </a:rPr>
              <a:t>https://sumo.dlr.de/docs/Tutorials/OSMWebWizard.html</a:t>
            </a:r>
            <a:endParaRPr/>
          </a:p>
          <a:p>
            <a:pPr indent="-298450" lvl="0" marL="457200" rtl="0" algn="l">
              <a:spcBef>
                <a:spcPts val="0"/>
              </a:spcBef>
              <a:spcAft>
                <a:spcPts val="0"/>
              </a:spcAft>
              <a:buSzPts val="1100"/>
              <a:buChar char="●"/>
            </a:pPr>
            <a:r>
              <a:rPr lang="en" u="sng">
                <a:solidFill>
                  <a:schemeClr val="hlink"/>
                </a:solidFill>
                <a:hlinkClick r:id="rId6"/>
              </a:rPr>
              <a:t>https://sumo.dlr.de/docs/Tutorials/port.html</a:t>
            </a:r>
            <a:endParaRPr/>
          </a:p>
          <a:p>
            <a:pPr indent="0" lvl="0" marL="0" rtl="0" algn="l">
              <a:spcBef>
                <a:spcPts val="800"/>
              </a:spcBef>
              <a:spcAft>
                <a:spcPts val="0"/>
              </a:spcAft>
              <a:buNone/>
            </a:pPr>
            <a:r>
              <a:rPr lang="en"/>
              <a:t>Public transport stops and traffic:</a:t>
            </a:r>
            <a:endParaRPr/>
          </a:p>
          <a:p>
            <a:pPr indent="-298450" lvl="0" marL="457200" rtl="0" algn="l">
              <a:spcBef>
                <a:spcPts val="800"/>
              </a:spcBef>
              <a:spcAft>
                <a:spcPts val="0"/>
              </a:spcAft>
              <a:buSzPts val="1100"/>
              <a:buChar char="●"/>
            </a:pPr>
            <a:r>
              <a:rPr lang="en" u="sng">
                <a:solidFill>
                  <a:schemeClr val="hlink"/>
                </a:solidFill>
                <a:hlinkClick r:id="rId7"/>
              </a:rPr>
              <a:t>https://sumo.dlr.de/docs/Tutorials/PublicTransport.html</a:t>
            </a:r>
            <a:endParaRPr/>
          </a:p>
          <a:p>
            <a:pPr indent="0" lvl="0" marL="0" rtl="0" algn="l">
              <a:spcBef>
                <a:spcPts val="800"/>
              </a:spcBef>
              <a:spcAft>
                <a:spcPts val="0"/>
              </a:spcAft>
              <a:buNone/>
            </a:pPr>
            <a:r>
              <a:rPr lang="en"/>
              <a:t>Case studies:</a:t>
            </a:r>
            <a:endParaRPr/>
          </a:p>
          <a:p>
            <a:pPr indent="-298450" lvl="0" marL="457200" rtl="0" algn="l">
              <a:spcBef>
                <a:spcPts val="800"/>
              </a:spcBef>
              <a:spcAft>
                <a:spcPts val="0"/>
              </a:spcAft>
              <a:buSzPts val="1100"/>
              <a:buChar char="●"/>
            </a:pPr>
            <a:r>
              <a:rPr lang="en" u="sng">
                <a:solidFill>
                  <a:schemeClr val="hlink"/>
                </a:solidFill>
                <a:hlinkClick r:id="rId8"/>
              </a:rPr>
              <a:t>https://sumo.dlr.de/docs/Tutorials/#sumo_user_conference</a:t>
            </a:r>
            <a:endParaRPr/>
          </a:p>
          <a:p>
            <a:pPr indent="0" lvl="0" marL="0" rtl="0" algn="l">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AU PowerPoint">
  <a:themeElements>
    <a:clrScheme name="Aalborg Universitet">
      <a:dk1>
        <a:srgbClr val="000000"/>
      </a:dk1>
      <a:lt1>
        <a:srgbClr val="FFFFFF"/>
      </a:lt1>
      <a:dk2>
        <a:srgbClr val="54616E"/>
      </a:dk2>
      <a:lt2>
        <a:srgbClr val="E5E9EE"/>
      </a:lt2>
      <a:accent1>
        <a:srgbClr val="002654"/>
      </a:accent1>
      <a:accent2>
        <a:srgbClr val="A2D3C5"/>
      </a:accent2>
      <a:accent3>
        <a:srgbClr val="71375A"/>
      </a:accent3>
      <a:accent4>
        <a:srgbClr val="3B60A6"/>
      </a:accent4>
      <a:accent5>
        <a:srgbClr val="008265"/>
      </a:accent5>
      <a:accent6>
        <a:srgbClr val="D9CE75"/>
      </a:accent6>
      <a:hlink>
        <a:srgbClr val="8B8D8E"/>
      </a:hlink>
      <a:folHlink>
        <a:srgbClr val="5E27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