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7e3a48d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7e3a48d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7e3a48dd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7e3a48dd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7e3a48d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7e3a48d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cdaa8557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9cdaa8557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f5a303d6a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5a303d6a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5a303d6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5a303d6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7e3a48dd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7e3a48dd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7e3a48d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7e3a48d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cdaa8557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cdaa8557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1b89bf1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1b89bf1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5a303d6a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5a303d6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7e3a48d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7e3a48d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7e3a48d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7e3a48d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design.aau.dk/skabeloner/powerpoint" TargetMode="External"/><Relationship Id="rId3" Type="http://schemas.openxmlformats.org/officeDocument/2006/relationships/hyperlink" Target="http://www.design.aau.dk/skabeloner/powerpoint"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æsentation" showMasterSp="0">
  <p:cSld name="Præsentation">
    <p:spTree>
      <p:nvGrpSpPr>
        <p:cNvPr id="53" name="Shape 53"/>
        <p:cNvGrpSpPr/>
        <p:nvPr/>
      </p:nvGrpSpPr>
      <p:grpSpPr>
        <a:xfrm>
          <a:off x="0" y="0"/>
          <a:ext cx="0" cy="0"/>
          <a:chOff x="0" y="0"/>
          <a:chExt cx="0" cy="0"/>
        </a:xfrm>
      </p:grpSpPr>
      <p:sp>
        <p:nvSpPr>
          <p:cNvPr id="54" name="Google Shape;54;p2"/>
          <p:cNvSpPr/>
          <p:nvPr>
            <p:ph idx="2" type="pic"/>
          </p:nvPr>
        </p:nvSpPr>
        <p:spPr>
          <a:xfrm>
            <a:off x="0" y="0"/>
            <a:ext cx="9144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5" name="Google Shape;55;p2"/>
          <p:cNvSpPr txBox="1"/>
          <p:nvPr>
            <p:ph type="title"/>
          </p:nvPr>
        </p:nvSpPr>
        <p:spPr>
          <a:xfrm>
            <a:off x="1831181" y="2007372"/>
            <a:ext cx="5505900" cy="777300"/>
          </a:xfrm>
          <a:prstGeom prst="rect">
            <a:avLst/>
          </a:prstGeom>
          <a:solidFill>
            <a:schemeClr val="lt1"/>
          </a:solidFill>
          <a:ln>
            <a:noFill/>
          </a:ln>
        </p:spPr>
        <p:txBody>
          <a:bodyPr anchorCtr="0" anchor="t" bIns="0" lIns="0" spcFirstLastPara="1" rIns="0" wrap="square" tIns="80975">
            <a:noAutofit/>
          </a:bodyPr>
          <a:lstStyle>
            <a:lvl1pPr lvl="0" algn="ctr">
              <a:lnSpc>
                <a:spcPct val="100000"/>
              </a:lnSpc>
              <a:spcBef>
                <a:spcPts val="0"/>
              </a:spcBef>
              <a:spcAft>
                <a:spcPts val="0"/>
              </a:spcAft>
              <a:buClr>
                <a:schemeClr val="dk1"/>
              </a:buClr>
              <a:buSzPts val="2100"/>
              <a:buFont typeface="Arial"/>
              <a:buNone/>
              <a:defRPr sz="2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2"/>
          <p:cNvSpPr txBox="1"/>
          <p:nvPr>
            <p:ph idx="1" type="body"/>
          </p:nvPr>
        </p:nvSpPr>
        <p:spPr>
          <a:xfrm>
            <a:off x="1831181" y="2870597"/>
            <a:ext cx="5505900" cy="309600"/>
          </a:xfrm>
          <a:prstGeom prst="rect">
            <a:avLst/>
          </a:prstGeom>
          <a:solidFill>
            <a:schemeClr val="lt1"/>
          </a:solidFill>
          <a:ln>
            <a:noFill/>
          </a:ln>
        </p:spPr>
        <p:txBody>
          <a:bodyPr anchorCtr="0" anchor="t" bIns="34275" lIns="0" spcFirstLastPara="1" rIns="0" wrap="square" tIns="34275">
            <a:noAutofit/>
          </a:bodyPr>
          <a:lstStyle>
            <a:lvl1pPr indent="-228600" lvl="0" marL="457200" algn="ctr">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57" name="Google Shape;57;p2"/>
          <p:cNvGrpSpPr/>
          <p:nvPr/>
        </p:nvGrpSpPr>
        <p:grpSpPr>
          <a:xfrm>
            <a:off x="4100163" y="4520723"/>
            <a:ext cx="954626" cy="501876"/>
            <a:chOff x="5387975" y="5659438"/>
            <a:chExt cx="1573213" cy="827087"/>
          </a:xfrm>
        </p:grpSpPr>
        <p:grpSp>
          <p:nvGrpSpPr>
            <p:cNvPr id="58" name="Google Shape;58;p2"/>
            <p:cNvGrpSpPr/>
            <p:nvPr/>
          </p:nvGrpSpPr>
          <p:grpSpPr>
            <a:xfrm>
              <a:off x="5387975" y="6407150"/>
              <a:ext cx="1573213" cy="79375"/>
              <a:chOff x="5387975" y="6407150"/>
              <a:chExt cx="1573213" cy="79375"/>
            </a:xfrm>
          </p:grpSpPr>
          <p:sp>
            <p:nvSpPr>
              <p:cNvPr id="59" name="Google Shape;59;p2"/>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 name="Google Shape;60;p2"/>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 name="Google Shape;61;p2"/>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 name="Google Shape;62;p2"/>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 name="Google Shape;63;p2"/>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 name="Google Shape;64;p2"/>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 name="Google Shape;65;p2"/>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 name="Google Shape;66;p2"/>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 name="Google Shape;67;p2"/>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 name="Google Shape;68;p2"/>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 name="Google Shape;69;p2"/>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 name="Google Shape;70;p2"/>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 name="Google Shape;71;p2"/>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 name="Google Shape;72;p2"/>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 name="Google Shape;73;p2"/>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 name="Google Shape;74;p2"/>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 name="Google Shape;75;p2"/>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 name="Google Shape;76;p2"/>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77" name="Google Shape;77;p2"/>
            <p:cNvGrpSpPr/>
            <p:nvPr/>
          </p:nvGrpSpPr>
          <p:grpSpPr>
            <a:xfrm>
              <a:off x="5880100" y="5659438"/>
              <a:ext cx="511175" cy="544512"/>
              <a:chOff x="5880100" y="5659438"/>
              <a:chExt cx="511175" cy="544512"/>
            </a:xfrm>
          </p:grpSpPr>
          <p:sp>
            <p:nvSpPr>
              <p:cNvPr id="78" name="Google Shape;78;p2"/>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 name="Google Shape;79;p2"/>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 name="Google Shape;80;p2"/>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højre - Blå" showMasterSp="0">
  <p:cSld name="1 x billede højre - Blå">
    <p:spTree>
      <p:nvGrpSpPr>
        <p:cNvPr id="169" name="Shape 169"/>
        <p:cNvGrpSpPr/>
        <p:nvPr/>
      </p:nvGrpSpPr>
      <p:grpSpPr>
        <a:xfrm>
          <a:off x="0" y="0"/>
          <a:ext cx="0" cy="0"/>
          <a:chOff x="0" y="0"/>
          <a:chExt cx="0" cy="0"/>
        </a:xfrm>
      </p:grpSpPr>
      <p:sp>
        <p:nvSpPr>
          <p:cNvPr id="170" name="Google Shape;170;p11"/>
          <p:cNvSpPr/>
          <p:nvPr/>
        </p:nvSpPr>
        <p:spPr>
          <a:xfrm>
            <a:off x="2" y="0"/>
            <a:ext cx="5571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1" name="Google Shape;171;p11"/>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11"/>
          <p:cNvSpPr/>
          <p:nvPr>
            <p:ph idx="2" type="pic"/>
          </p:nvPr>
        </p:nvSpPr>
        <p:spPr>
          <a:xfrm>
            <a:off x="5570938" y="0"/>
            <a:ext cx="3573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3" name="Google Shape;173;p11"/>
          <p:cNvSpPr txBox="1"/>
          <p:nvPr>
            <p:ph type="title"/>
          </p:nvPr>
        </p:nvSpPr>
        <p:spPr>
          <a:xfrm>
            <a:off x="440532" y="280087"/>
            <a:ext cx="3512400" cy="11034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74" name="Google Shape;174;p11"/>
          <p:cNvGrpSpPr/>
          <p:nvPr/>
        </p:nvGrpSpPr>
        <p:grpSpPr>
          <a:xfrm>
            <a:off x="4100163" y="4520723"/>
            <a:ext cx="954626" cy="501876"/>
            <a:chOff x="5387975" y="5659438"/>
            <a:chExt cx="1573213" cy="827087"/>
          </a:xfrm>
        </p:grpSpPr>
        <p:grpSp>
          <p:nvGrpSpPr>
            <p:cNvPr id="175" name="Google Shape;175;p11"/>
            <p:cNvGrpSpPr/>
            <p:nvPr/>
          </p:nvGrpSpPr>
          <p:grpSpPr>
            <a:xfrm>
              <a:off x="5387975" y="6407150"/>
              <a:ext cx="1573213" cy="79375"/>
              <a:chOff x="5387975" y="6407150"/>
              <a:chExt cx="1573213" cy="79375"/>
            </a:xfrm>
          </p:grpSpPr>
          <p:sp>
            <p:nvSpPr>
              <p:cNvPr id="176" name="Google Shape;176;p11"/>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11"/>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11"/>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9" name="Google Shape;179;p11"/>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p11"/>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p11"/>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p11"/>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p11"/>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11"/>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11"/>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11"/>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11"/>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11"/>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11"/>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11"/>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11"/>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11"/>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11"/>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94" name="Google Shape;194;p11"/>
            <p:cNvGrpSpPr/>
            <p:nvPr/>
          </p:nvGrpSpPr>
          <p:grpSpPr>
            <a:xfrm>
              <a:off x="5880100" y="5659438"/>
              <a:ext cx="511175" cy="544512"/>
              <a:chOff x="5880100" y="5659438"/>
              <a:chExt cx="511175" cy="544512"/>
            </a:xfrm>
          </p:grpSpPr>
          <p:sp>
            <p:nvSpPr>
              <p:cNvPr id="195" name="Google Shape;195;p11"/>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11"/>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p11"/>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198" name="Google Shape;198;p11"/>
          <p:cNvSpPr txBox="1"/>
          <p:nvPr>
            <p:ph idx="1" type="body"/>
          </p:nvPr>
        </p:nvSpPr>
        <p:spPr>
          <a:xfrm>
            <a:off x="437557" y="1576357"/>
            <a:ext cx="3515400" cy="28242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99" name="Google Shape;199;p11"/>
          <p:cNvGrpSpPr/>
          <p:nvPr/>
        </p:nvGrpSpPr>
        <p:grpSpPr>
          <a:xfrm>
            <a:off x="-2627" y="492920"/>
            <a:ext cx="303866" cy="886845"/>
            <a:chOff x="-3502" y="657225"/>
            <a:chExt cx="405154" cy="1182460"/>
          </a:xfrm>
        </p:grpSpPr>
        <p:sp>
          <p:nvSpPr>
            <p:cNvPr id="200" name="Google Shape;200;p11"/>
            <p:cNvSpPr/>
            <p:nvPr/>
          </p:nvSpPr>
          <p:spPr>
            <a:xfrm>
              <a:off x="328321" y="1768187"/>
              <a:ext cx="73331" cy="71498"/>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1" name="Google Shape;201;p11"/>
            <p:cNvSpPr/>
            <p:nvPr/>
          </p:nvSpPr>
          <p:spPr>
            <a:xfrm>
              <a:off x="236657" y="1685690"/>
              <a:ext cx="164995" cy="153995"/>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2" name="Google Shape;202;p11"/>
            <p:cNvSpPr/>
            <p:nvPr/>
          </p:nvSpPr>
          <p:spPr>
            <a:xfrm>
              <a:off x="124827" y="1605026"/>
              <a:ext cx="276825" cy="234659"/>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3" name="Google Shape;203;p11"/>
            <p:cNvSpPr/>
            <p:nvPr/>
          </p:nvSpPr>
          <p:spPr>
            <a:xfrm>
              <a:off x="-3502" y="1526195"/>
              <a:ext cx="405154" cy="302490"/>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4" name="Google Shape;204;p11"/>
            <p:cNvSpPr/>
            <p:nvPr/>
          </p:nvSpPr>
          <p:spPr>
            <a:xfrm>
              <a:off x="-3502" y="1454698"/>
              <a:ext cx="405154" cy="287824"/>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5" name="Google Shape;205;p11"/>
            <p:cNvSpPr/>
            <p:nvPr/>
          </p:nvSpPr>
          <p:spPr>
            <a:xfrm>
              <a:off x="-3502" y="1379534"/>
              <a:ext cx="405154" cy="278657"/>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11"/>
            <p:cNvSpPr/>
            <p:nvPr/>
          </p:nvSpPr>
          <p:spPr>
            <a:xfrm>
              <a:off x="-3502" y="1311703"/>
              <a:ext cx="405154" cy="263991"/>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11"/>
            <p:cNvSpPr/>
            <p:nvPr/>
          </p:nvSpPr>
          <p:spPr>
            <a:xfrm>
              <a:off x="-3502" y="1243872"/>
              <a:ext cx="405154" cy="252991"/>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8" name="Google Shape;208;p11"/>
            <p:cNvSpPr/>
            <p:nvPr/>
          </p:nvSpPr>
          <p:spPr>
            <a:xfrm>
              <a:off x="-3502" y="1174207"/>
              <a:ext cx="405154" cy="245658"/>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11"/>
            <p:cNvSpPr/>
            <p:nvPr/>
          </p:nvSpPr>
          <p:spPr>
            <a:xfrm>
              <a:off x="-3502" y="1110043"/>
              <a:ext cx="405154" cy="230992"/>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0" name="Google Shape;210;p11"/>
            <p:cNvSpPr/>
            <p:nvPr/>
          </p:nvSpPr>
          <p:spPr>
            <a:xfrm>
              <a:off x="-3502" y="1049545"/>
              <a:ext cx="405154" cy="219992"/>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1" name="Google Shape;211;p11"/>
            <p:cNvSpPr/>
            <p:nvPr/>
          </p:nvSpPr>
          <p:spPr>
            <a:xfrm>
              <a:off x="-3502" y="989048"/>
              <a:ext cx="405154" cy="205326"/>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2" name="Google Shape;212;p11"/>
            <p:cNvSpPr/>
            <p:nvPr/>
          </p:nvSpPr>
          <p:spPr>
            <a:xfrm>
              <a:off x="-3502" y="934049"/>
              <a:ext cx="405154" cy="188827"/>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11"/>
            <p:cNvSpPr/>
            <p:nvPr/>
          </p:nvSpPr>
          <p:spPr>
            <a:xfrm>
              <a:off x="-3502" y="873551"/>
              <a:ext cx="405154" cy="175994"/>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11"/>
            <p:cNvSpPr/>
            <p:nvPr/>
          </p:nvSpPr>
          <p:spPr>
            <a:xfrm>
              <a:off x="-3502" y="820387"/>
              <a:ext cx="405154" cy="161328"/>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11"/>
            <p:cNvSpPr/>
            <p:nvPr/>
          </p:nvSpPr>
          <p:spPr>
            <a:xfrm>
              <a:off x="-3502" y="767221"/>
              <a:ext cx="405154" cy="146662"/>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6" name="Google Shape;216;p11"/>
            <p:cNvSpPr/>
            <p:nvPr/>
          </p:nvSpPr>
          <p:spPr>
            <a:xfrm>
              <a:off x="-3502" y="714057"/>
              <a:ext cx="405154" cy="131995"/>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7" name="Google Shape;217;p11"/>
            <p:cNvSpPr/>
            <p:nvPr/>
          </p:nvSpPr>
          <p:spPr>
            <a:xfrm>
              <a:off x="-3502" y="660892"/>
              <a:ext cx="405154" cy="124662"/>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8" name="Google Shape;218;p11"/>
            <p:cNvSpPr/>
            <p:nvPr/>
          </p:nvSpPr>
          <p:spPr>
            <a:xfrm>
              <a:off x="-3502" y="657225"/>
              <a:ext cx="328157" cy="64165"/>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 billede højre - blå" showMasterSp="0">
  <p:cSld name="Stor billede højre - blå">
    <p:spTree>
      <p:nvGrpSpPr>
        <p:cNvPr id="219" name="Shape 219"/>
        <p:cNvGrpSpPr/>
        <p:nvPr/>
      </p:nvGrpSpPr>
      <p:grpSpPr>
        <a:xfrm>
          <a:off x="0" y="0"/>
          <a:ext cx="0" cy="0"/>
          <a:chOff x="0" y="0"/>
          <a:chExt cx="0" cy="0"/>
        </a:xfrm>
      </p:grpSpPr>
      <p:sp>
        <p:nvSpPr>
          <p:cNvPr id="220" name="Google Shape;220;p12"/>
          <p:cNvSpPr/>
          <p:nvPr/>
        </p:nvSpPr>
        <p:spPr>
          <a:xfrm>
            <a:off x="1" y="0"/>
            <a:ext cx="39528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1" name="Google Shape;221;p12"/>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12"/>
          <p:cNvSpPr txBox="1"/>
          <p:nvPr>
            <p:ph type="title"/>
          </p:nvPr>
        </p:nvSpPr>
        <p:spPr>
          <a:xfrm>
            <a:off x="440533" y="280087"/>
            <a:ext cx="3340800" cy="11034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223" name="Google Shape;223;p12"/>
          <p:cNvGrpSpPr/>
          <p:nvPr/>
        </p:nvGrpSpPr>
        <p:grpSpPr>
          <a:xfrm>
            <a:off x="4100163" y="4520723"/>
            <a:ext cx="954626" cy="501876"/>
            <a:chOff x="5387975" y="5659438"/>
            <a:chExt cx="1573213" cy="827087"/>
          </a:xfrm>
        </p:grpSpPr>
        <p:grpSp>
          <p:nvGrpSpPr>
            <p:cNvPr id="224" name="Google Shape;224;p12"/>
            <p:cNvGrpSpPr/>
            <p:nvPr/>
          </p:nvGrpSpPr>
          <p:grpSpPr>
            <a:xfrm>
              <a:off x="5387975" y="6407150"/>
              <a:ext cx="1573213" cy="79375"/>
              <a:chOff x="5387975" y="6407150"/>
              <a:chExt cx="1573213" cy="79375"/>
            </a:xfrm>
          </p:grpSpPr>
          <p:sp>
            <p:nvSpPr>
              <p:cNvPr id="225" name="Google Shape;225;p12"/>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12"/>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p12"/>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8" name="Google Shape;228;p12"/>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12"/>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12"/>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p12"/>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p12"/>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12"/>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12"/>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12"/>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12"/>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p12"/>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12"/>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p12"/>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12"/>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12"/>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12"/>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43" name="Google Shape;243;p12"/>
            <p:cNvGrpSpPr/>
            <p:nvPr/>
          </p:nvGrpSpPr>
          <p:grpSpPr>
            <a:xfrm>
              <a:off x="5880100" y="5659438"/>
              <a:ext cx="511175" cy="544512"/>
              <a:chOff x="5880100" y="5659438"/>
              <a:chExt cx="511175" cy="544512"/>
            </a:xfrm>
          </p:grpSpPr>
          <p:sp>
            <p:nvSpPr>
              <p:cNvPr id="244" name="Google Shape;244;p12"/>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12"/>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12"/>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247" name="Google Shape;247;p12"/>
          <p:cNvSpPr txBox="1"/>
          <p:nvPr>
            <p:ph idx="1" type="body"/>
          </p:nvPr>
        </p:nvSpPr>
        <p:spPr>
          <a:xfrm>
            <a:off x="437556" y="1576360"/>
            <a:ext cx="3343800" cy="27003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48" name="Google Shape;248;p12"/>
          <p:cNvGrpSpPr/>
          <p:nvPr/>
        </p:nvGrpSpPr>
        <p:grpSpPr>
          <a:xfrm>
            <a:off x="-2627" y="492920"/>
            <a:ext cx="303866" cy="886845"/>
            <a:chOff x="-3502" y="657225"/>
            <a:chExt cx="405154" cy="1182460"/>
          </a:xfrm>
        </p:grpSpPr>
        <p:sp>
          <p:nvSpPr>
            <p:cNvPr id="249" name="Google Shape;249;p12"/>
            <p:cNvSpPr/>
            <p:nvPr/>
          </p:nvSpPr>
          <p:spPr>
            <a:xfrm>
              <a:off x="328321" y="1768187"/>
              <a:ext cx="73331" cy="71498"/>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0" name="Google Shape;250;p12"/>
            <p:cNvSpPr/>
            <p:nvPr/>
          </p:nvSpPr>
          <p:spPr>
            <a:xfrm>
              <a:off x="236657" y="1685690"/>
              <a:ext cx="164995" cy="153995"/>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1" name="Google Shape;251;p12"/>
            <p:cNvSpPr/>
            <p:nvPr/>
          </p:nvSpPr>
          <p:spPr>
            <a:xfrm>
              <a:off x="124827" y="1605026"/>
              <a:ext cx="276825" cy="234659"/>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2" name="Google Shape;252;p12"/>
            <p:cNvSpPr/>
            <p:nvPr/>
          </p:nvSpPr>
          <p:spPr>
            <a:xfrm>
              <a:off x="-3502" y="1526195"/>
              <a:ext cx="405154" cy="302490"/>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3" name="Google Shape;253;p12"/>
            <p:cNvSpPr/>
            <p:nvPr/>
          </p:nvSpPr>
          <p:spPr>
            <a:xfrm>
              <a:off x="-3502" y="1454698"/>
              <a:ext cx="405154" cy="287824"/>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4" name="Google Shape;254;p12"/>
            <p:cNvSpPr/>
            <p:nvPr/>
          </p:nvSpPr>
          <p:spPr>
            <a:xfrm>
              <a:off x="-3502" y="1379534"/>
              <a:ext cx="405154" cy="278657"/>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5" name="Google Shape;255;p12"/>
            <p:cNvSpPr/>
            <p:nvPr/>
          </p:nvSpPr>
          <p:spPr>
            <a:xfrm>
              <a:off x="-3502" y="1311703"/>
              <a:ext cx="405154" cy="263991"/>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6" name="Google Shape;256;p12"/>
            <p:cNvSpPr/>
            <p:nvPr/>
          </p:nvSpPr>
          <p:spPr>
            <a:xfrm>
              <a:off x="-3502" y="1243872"/>
              <a:ext cx="405154" cy="252991"/>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7" name="Google Shape;257;p12"/>
            <p:cNvSpPr/>
            <p:nvPr/>
          </p:nvSpPr>
          <p:spPr>
            <a:xfrm>
              <a:off x="-3502" y="1174207"/>
              <a:ext cx="405154" cy="245658"/>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8" name="Google Shape;258;p12"/>
            <p:cNvSpPr/>
            <p:nvPr/>
          </p:nvSpPr>
          <p:spPr>
            <a:xfrm>
              <a:off x="-3502" y="1110043"/>
              <a:ext cx="405154" cy="230992"/>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59" name="Google Shape;259;p12"/>
            <p:cNvSpPr/>
            <p:nvPr/>
          </p:nvSpPr>
          <p:spPr>
            <a:xfrm>
              <a:off x="-3502" y="1049545"/>
              <a:ext cx="405154" cy="219992"/>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0" name="Google Shape;260;p12"/>
            <p:cNvSpPr/>
            <p:nvPr/>
          </p:nvSpPr>
          <p:spPr>
            <a:xfrm>
              <a:off x="-3502" y="989048"/>
              <a:ext cx="405154" cy="205326"/>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1" name="Google Shape;261;p12"/>
            <p:cNvSpPr/>
            <p:nvPr/>
          </p:nvSpPr>
          <p:spPr>
            <a:xfrm>
              <a:off x="-3502" y="934049"/>
              <a:ext cx="405154" cy="188827"/>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2" name="Google Shape;262;p12"/>
            <p:cNvSpPr/>
            <p:nvPr/>
          </p:nvSpPr>
          <p:spPr>
            <a:xfrm>
              <a:off x="-3502" y="873551"/>
              <a:ext cx="405154" cy="175994"/>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3" name="Google Shape;263;p12"/>
            <p:cNvSpPr/>
            <p:nvPr/>
          </p:nvSpPr>
          <p:spPr>
            <a:xfrm>
              <a:off x="-3502" y="820387"/>
              <a:ext cx="405154" cy="161328"/>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4" name="Google Shape;264;p12"/>
            <p:cNvSpPr/>
            <p:nvPr/>
          </p:nvSpPr>
          <p:spPr>
            <a:xfrm>
              <a:off x="-3502" y="767221"/>
              <a:ext cx="405154" cy="146662"/>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5" name="Google Shape;265;p12"/>
            <p:cNvSpPr/>
            <p:nvPr/>
          </p:nvSpPr>
          <p:spPr>
            <a:xfrm>
              <a:off x="-3502" y="714057"/>
              <a:ext cx="405154" cy="131995"/>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6" name="Google Shape;266;p12"/>
            <p:cNvSpPr/>
            <p:nvPr/>
          </p:nvSpPr>
          <p:spPr>
            <a:xfrm>
              <a:off x="-3502" y="660892"/>
              <a:ext cx="405154" cy="124662"/>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67" name="Google Shape;267;p12"/>
            <p:cNvSpPr/>
            <p:nvPr/>
          </p:nvSpPr>
          <p:spPr>
            <a:xfrm>
              <a:off x="-3502" y="657225"/>
              <a:ext cx="328157" cy="64165"/>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268" name="Google Shape;268;p12"/>
          <p:cNvSpPr/>
          <p:nvPr>
            <p:ph idx="2" type="pic"/>
          </p:nvPr>
        </p:nvSpPr>
        <p:spPr>
          <a:xfrm>
            <a:off x="3952877" y="0"/>
            <a:ext cx="51912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 billede venstre">
  <p:cSld name="Stor billede venstre">
    <p:spTree>
      <p:nvGrpSpPr>
        <p:cNvPr id="269" name="Shape 269"/>
        <p:cNvGrpSpPr/>
        <p:nvPr/>
      </p:nvGrpSpPr>
      <p:grpSpPr>
        <a:xfrm>
          <a:off x="0" y="0"/>
          <a:ext cx="0" cy="0"/>
          <a:chOff x="0" y="0"/>
          <a:chExt cx="0" cy="0"/>
        </a:xfrm>
      </p:grpSpPr>
      <p:sp>
        <p:nvSpPr>
          <p:cNvPr id="270" name="Google Shape;270;p13"/>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1" name="Google Shape;271;p13"/>
          <p:cNvSpPr/>
          <p:nvPr>
            <p:ph idx="2" type="pic"/>
          </p:nvPr>
        </p:nvSpPr>
        <p:spPr>
          <a:xfrm>
            <a:off x="0" y="0"/>
            <a:ext cx="5571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2" name="Google Shape;272;p13"/>
          <p:cNvSpPr txBox="1"/>
          <p:nvPr>
            <p:ph type="title"/>
          </p:nvPr>
        </p:nvSpPr>
        <p:spPr>
          <a:xfrm>
            <a:off x="6023910" y="718317"/>
            <a:ext cx="2691600" cy="9543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3" name="Google Shape;273;p13"/>
          <p:cNvSpPr txBox="1"/>
          <p:nvPr>
            <p:ph idx="1" type="body"/>
          </p:nvPr>
        </p:nvSpPr>
        <p:spPr>
          <a:xfrm>
            <a:off x="6023910" y="1938451"/>
            <a:ext cx="2691600" cy="2625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74" name="Google Shape;274;p13"/>
          <p:cNvGrpSpPr/>
          <p:nvPr/>
        </p:nvGrpSpPr>
        <p:grpSpPr>
          <a:xfrm>
            <a:off x="5570930" y="966430"/>
            <a:ext cx="303861" cy="886833"/>
            <a:chOff x="320675" y="2816225"/>
            <a:chExt cx="350838" cy="1023938"/>
          </a:xfrm>
        </p:grpSpPr>
        <p:sp>
          <p:nvSpPr>
            <p:cNvPr id="275" name="Google Shape;275;p13"/>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p13"/>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p13"/>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13"/>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13"/>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13"/>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p13"/>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p13"/>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p13"/>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13"/>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13"/>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13"/>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13"/>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13"/>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13"/>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13"/>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13"/>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13"/>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13"/>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billeder højre">
  <p:cSld name="2 x billeder højre">
    <p:spTree>
      <p:nvGrpSpPr>
        <p:cNvPr id="294" name="Shape 294"/>
        <p:cNvGrpSpPr/>
        <p:nvPr/>
      </p:nvGrpSpPr>
      <p:grpSpPr>
        <a:xfrm>
          <a:off x="0" y="0"/>
          <a:ext cx="0" cy="0"/>
          <a:chOff x="0" y="0"/>
          <a:chExt cx="0" cy="0"/>
        </a:xfrm>
      </p:grpSpPr>
      <p:sp>
        <p:nvSpPr>
          <p:cNvPr id="295" name="Google Shape;295;p14"/>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14"/>
          <p:cNvSpPr/>
          <p:nvPr>
            <p:ph idx="2" type="pic"/>
          </p:nvPr>
        </p:nvSpPr>
        <p:spPr>
          <a:xfrm>
            <a:off x="5570938" y="2619375"/>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97" name="Google Shape;297;p14"/>
          <p:cNvSpPr txBox="1"/>
          <p:nvPr>
            <p:ph type="title"/>
          </p:nvPr>
        </p:nvSpPr>
        <p:spPr>
          <a:xfrm>
            <a:off x="440531" y="268464"/>
            <a:ext cx="31719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8" name="Google Shape;298;p14"/>
          <p:cNvSpPr txBox="1"/>
          <p:nvPr>
            <p:ph idx="1" type="body"/>
          </p:nvPr>
        </p:nvSpPr>
        <p:spPr>
          <a:xfrm>
            <a:off x="440531" y="1595366"/>
            <a:ext cx="3171900" cy="26817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9" name="Google Shape;299;p14"/>
          <p:cNvSpPr/>
          <p:nvPr>
            <p:ph idx="3" type="pic"/>
          </p:nvPr>
        </p:nvSpPr>
        <p:spPr>
          <a:xfrm>
            <a:off x="5570938" y="0"/>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å layout højre" showMasterSp="0">
  <p:cSld name="Blå layout højre">
    <p:spTree>
      <p:nvGrpSpPr>
        <p:cNvPr id="300" name="Shape 300"/>
        <p:cNvGrpSpPr/>
        <p:nvPr/>
      </p:nvGrpSpPr>
      <p:grpSpPr>
        <a:xfrm>
          <a:off x="0" y="0"/>
          <a:ext cx="0" cy="0"/>
          <a:chOff x="0" y="0"/>
          <a:chExt cx="0" cy="0"/>
        </a:xfrm>
      </p:grpSpPr>
      <p:sp>
        <p:nvSpPr>
          <p:cNvPr id="301" name="Google Shape;301;p15"/>
          <p:cNvSpPr/>
          <p:nvPr/>
        </p:nvSpPr>
        <p:spPr>
          <a:xfrm>
            <a:off x="5570938" y="0"/>
            <a:ext cx="3573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2" name="Google Shape;302;p15"/>
          <p:cNvSpPr txBox="1"/>
          <p:nvPr>
            <p:ph idx="1" type="body"/>
          </p:nvPr>
        </p:nvSpPr>
        <p:spPr>
          <a:xfrm>
            <a:off x="6020749" y="2103258"/>
            <a:ext cx="2694600" cy="24171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lt1"/>
              </a:buClr>
              <a:buSzPts val="1100"/>
              <a:buFont typeface="Arial"/>
              <a:buChar char="•"/>
              <a:defRPr>
                <a:solidFill>
                  <a:schemeClr val="lt1"/>
                </a:solidFill>
              </a:defRPr>
            </a:lvl1pPr>
            <a:lvl2pPr indent="-228600" lvl="1" marL="914400" algn="l">
              <a:lnSpc>
                <a:spcPct val="120000"/>
              </a:lnSpc>
              <a:spcBef>
                <a:spcPts val="400"/>
              </a:spcBef>
              <a:spcAft>
                <a:spcPts val="0"/>
              </a:spcAft>
              <a:buClr>
                <a:schemeClr val="lt1"/>
              </a:buClr>
              <a:buSzPts val="1100"/>
              <a:buNone/>
              <a:defRPr>
                <a:solidFill>
                  <a:schemeClr val="lt1"/>
                </a:solidFill>
              </a:defRPr>
            </a:lvl2pPr>
            <a:lvl3pPr indent="-228600" lvl="2" marL="1371600" algn="l">
              <a:lnSpc>
                <a:spcPct val="120000"/>
              </a:lnSpc>
              <a:spcBef>
                <a:spcPts val="400"/>
              </a:spcBef>
              <a:spcAft>
                <a:spcPts val="0"/>
              </a:spcAft>
              <a:buClr>
                <a:schemeClr val="lt1"/>
              </a:buClr>
              <a:buSzPts val="900"/>
              <a:buNone/>
              <a:defRPr>
                <a:solidFill>
                  <a:schemeClr val="lt1"/>
                </a:solidFill>
              </a:defRPr>
            </a:lvl3pPr>
            <a:lvl4pPr indent="-228600" lvl="3" marL="1828800" algn="l">
              <a:lnSpc>
                <a:spcPct val="120000"/>
              </a:lnSpc>
              <a:spcBef>
                <a:spcPts val="400"/>
              </a:spcBef>
              <a:spcAft>
                <a:spcPts val="0"/>
              </a:spcAft>
              <a:buClr>
                <a:schemeClr val="lt1"/>
              </a:buClr>
              <a:buSzPts val="800"/>
              <a:buNone/>
              <a:defRPr>
                <a:solidFill>
                  <a:schemeClr val="lt1"/>
                </a:solidFill>
              </a:defRPr>
            </a:lvl4pPr>
            <a:lvl5pPr indent="-228600" lvl="4" marL="2286000" algn="l">
              <a:lnSpc>
                <a:spcPct val="120000"/>
              </a:lnSpc>
              <a:spcBef>
                <a:spcPts val="400"/>
              </a:spcBef>
              <a:spcAft>
                <a:spcPts val="0"/>
              </a:spcAft>
              <a:buClr>
                <a:schemeClr val="lt1"/>
              </a:buClr>
              <a:buSzPts val="8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3" name="Google Shape;303;p15"/>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lt1"/>
                </a:solidFill>
                <a:latin typeface="Arial"/>
                <a:ea typeface="Arial"/>
                <a:cs typeface="Arial"/>
                <a:sym typeface="Arial"/>
              </a:defRPr>
            </a:lvl1pPr>
            <a:lvl2pPr indent="0" lvl="1" marL="0" algn="r">
              <a:spcBef>
                <a:spcPts val="0"/>
              </a:spcBef>
              <a:buNone/>
              <a:defRPr b="1" i="0" sz="800">
                <a:solidFill>
                  <a:schemeClr val="lt1"/>
                </a:solidFill>
                <a:latin typeface="Arial"/>
                <a:ea typeface="Arial"/>
                <a:cs typeface="Arial"/>
                <a:sym typeface="Arial"/>
              </a:defRPr>
            </a:lvl2pPr>
            <a:lvl3pPr indent="0" lvl="2" marL="0" algn="r">
              <a:spcBef>
                <a:spcPts val="0"/>
              </a:spcBef>
              <a:buNone/>
              <a:defRPr b="1" i="0" sz="800">
                <a:solidFill>
                  <a:schemeClr val="lt1"/>
                </a:solidFill>
                <a:latin typeface="Arial"/>
                <a:ea typeface="Arial"/>
                <a:cs typeface="Arial"/>
                <a:sym typeface="Arial"/>
              </a:defRPr>
            </a:lvl3pPr>
            <a:lvl4pPr indent="0" lvl="3" marL="0" algn="r">
              <a:spcBef>
                <a:spcPts val="0"/>
              </a:spcBef>
              <a:buNone/>
              <a:defRPr b="1" i="0" sz="800">
                <a:solidFill>
                  <a:schemeClr val="lt1"/>
                </a:solidFill>
                <a:latin typeface="Arial"/>
                <a:ea typeface="Arial"/>
                <a:cs typeface="Arial"/>
                <a:sym typeface="Arial"/>
              </a:defRPr>
            </a:lvl4pPr>
            <a:lvl5pPr indent="0" lvl="4" marL="0" algn="r">
              <a:spcBef>
                <a:spcPts val="0"/>
              </a:spcBef>
              <a:buNone/>
              <a:defRPr b="1" i="0" sz="800">
                <a:solidFill>
                  <a:schemeClr val="lt1"/>
                </a:solidFill>
                <a:latin typeface="Arial"/>
                <a:ea typeface="Arial"/>
                <a:cs typeface="Arial"/>
                <a:sym typeface="Arial"/>
              </a:defRPr>
            </a:lvl5pPr>
            <a:lvl6pPr indent="0" lvl="5" marL="0" algn="r">
              <a:spcBef>
                <a:spcPts val="0"/>
              </a:spcBef>
              <a:buNone/>
              <a:defRPr b="1" i="0" sz="800">
                <a:solidFill>
                  <a:schemeClr val="lt1"/>
                </a:solidFill>
                <a:latin typeface="Arial"/>
                <a:ea typeface="Arial"/>
                <a:cs typeface="Arial"/>
                <a:sym typeface="Arial"/>
              </a:defRPr>
            </a:lvl6pPr>
            <a:lvl7pPr indent="0" lvl="6" marL="0" algn="r">
              <a:spcBef>
                <a:spcPts val="0"/>
              </a:spcBef>
              <a:buNone/>
              <a:defRPr b="1" i="0" sz="800">
                <a:solidFill>
                  <a:schemeClr val="lt1"/>
                </a:solidFill>
                <a:latin typeface="Arial"/>
                <a:ea typeface="Arial"/>
                <a:cs typeface="Arial"/>
                <a:sym typeface="Arial"/>
              </a:defRPr>
            </a:lvl7pPr>
            <a:lvl8pPr indent="0" lvl="7" marL="0" algn="r">
              <a:spcBef>
                <a:spcPts val="0"/>
              </a:spcBef>
              <a:buNone/>
              <a:defRPr b="1" i="0" sz="800">
                <a:solidFill>
                  <a:schemeClr val="lt1"/>
                </a:solidFill>
                <a:latin typeface="Arial"/>
                <a:ea typeface="Arial"/>
                <a:cs typeface="Arial"/>
                <a:sym typeface="Arial"/>
              </a:defRPr>
            </a:lvl8pPr>
            <a:lvl9pPr indent="0" lvl="8" marL="0" algn="r">
              <a:spcBef>
                <a:spcPts val="0"/>
              </a:spcBef>
              <a:buNone/>
              <a:defRPr b="1" i="0"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04" name="Google Shape;304;p15"/>
          <p:cNvGrpSpPr/>
          <p:nvPr/>
        </p:nvGrpSpPr>
        <p:grpSpPr>
          <a:xfrm>
            <a:off x="5570930" y="966430"/>
            <a:ext cx="303861" cy="886833"/>
            <a:chOff x="320675" y="2816225"/>
            <a:chExt cx="350838" cy="1023938"/>
          </a:xfrm>
        </p:grpSpPr>
        <p:sp>
          <p:nvSpPr>
            <p:cNvPr id="305" name="Google Shape;305;p15"/>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15"/>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15"/>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15"/>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15"/>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15"/>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p15"/>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15"/>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15"/>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15"/>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p15"/>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15"/>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p15"/>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p15"/>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p15"/>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p15"/>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p15"/>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15"/>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15"/>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24" name="Google Shape;324;p15"/>
          <p:cNvGrpSpPr/>
          <p:nvPr/>
        </p:nvGrpSpPr>
        <p:grpSpPr>
          <a:xfrm>
            <a:off x="4100163" y="4520723"/>
            <a:ext cx="954626" cy="501876"/>
            <a:chOff x="5387975" y="5659438"/>
            <a:chExt cx="1573213" cy="827087"/>
          </a:xfrm>
        </p:grpSpPr>
        <p:grpSp>
          <p:nvGrpSpPr>
            <p:cNvPr id="325" name="Google Shape;325;p15"/>
            <p:cNvGrpSpPr/>
            <p:nvPr/>
          </p:nvGrpSpPr>
          <p:grpSpPr>
            <a:xfrm>
              <a:off x="5387975" y="6407150"/>
              <a:ext cx="1573213" cy="79375"/>
              <a:chOff x="5387975" y="6407150"/>
              <a:chExt cx="1573213" cy="79375"/>
            </a:xfrm>
          </p:grpSpPr>
          <p:sp>
            <p:nvSpPr>
              <p:cNvPr id="326" name="Google Shape;326;p15"/>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p15"/>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p15"/>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p15"/>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p15"/>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15"/>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15"/>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p15"/>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15"/>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p15"/>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15"/>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p15"/>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15"/>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9" name="Google Shape;339;p15"/>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15"/>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p15"/>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15"/>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p15"/>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44" name="Google Shape;344;p15"/>
            <p:cNvGrpSpPr/>
            <p:nvPr/>
          </p:nvGrpSpPr>
          <p:grpSpPr>
            <a:xfrm>
              <a:off x="5880100" y="5659438"/>
              <a:ext cx="511175" cy="544512"/>
              <a:chOff x="5880100" y="5659438"/>
              <a:chExt cx="511175" cy="544512"/>
            </a:xfrm>
          </p:grpSpPr>
          <p:sp>
            <p:nvSpPr>
              <p:cNvPr id="345" name="Google Shape;345;p15"/>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p15"/>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15"/>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348" name="Google Shape;348;p15"/>
          <p:cNvSpPr txBox="1"/>
          <p:nvPr>
            <p:ph type="title"/>
          </p:nvPr>
        </p:nvSpPr>
        <p:spPr>
          <a:xfrm>
            <a:off x="6020750" y="707597"/>
            <a:ext cx="26946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venstre" showMasterSp="0">
  <p:cSld name="1 x billede venstre">
    <p:spTree>
      <p:nvGrpSpPr>
        <p:cNvPr id="349" name="Shape 349"/>
        <p:cNvGrpSpPr/>
        <p:nvPr/>
      </p:nvGrpSpPr>
      <p:grpSpPr>
        <a:xfrm>
          <a:off x="0" y="0"/>
          <a:ext cx="0" cy="0"/>
          <a:chOff x="0" y="0"/>
          <a:chExt cx="0" cy="0"/>
        </a:xfrm>
      </p:grpSpPr>
      <p:sp>
        <p:nvSpPr>
          <p:cNvPr id="350" name="Google Shape;350;p16"/>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accent1"/>
                </a:solidFill>
                <a:latin typeface="Arial"/>
                <a:ea typeface="Arial"/>
                <a:cs typeface="Arial"/>
                <a:sym typeface="Arial"/>
              </a:defRPr>
            </a:lvl1pPr>
            <a:lvl2pPr indent="0" lvl="1" marL="0" algn="r">
              <a:spcBef>
                <a:spcPts val="0"/>
              </a:spcBef>
              <a:buNone/>
              <a:defRPr b="1" i="0" sz="800">
                <a:solidFill>
                  <a:schemeClr val="accent1"/>
                </a:solidFill>
                <a:latin typeface="Arial"/>
                <a:ea typeface="Arial"/>
                <a:cs typeface="Arial"/>
                <a:sym typeface="Arial"/>
              </a:defRPr>
            </a:lvl2pPr>
            <a:lvl3pPr indent="0" lvl="2" marL="0" algn="r">
              <a:spcBef>
                <a:spcPts val="0"/>
              </a:spcBef>
              <a:buNone/>
              <a:defRPr b="1" i="0" sz="800">
                <a:solidFill>
                  <a:schemeClr val="accent1"/>
                </a:solidFill>
                <a:latin typeface="Arial"/>
                <a:ea typeface="Arial"/>
                <a:cs typeface="Arial"/>
                <a:sym typeface="Arial"/>
              </a:defRPr>
            </a:lvl3pPr>
            <a:lvl4pPr indent="0" lvl="3" marL="0" algn="r">
              <a:spcBef>
                <a:spcPts val="0"/>
              </a:spcBef>
              <a:buNone/>
              <a:defRPr b="1" i="0" sz="800">
                <a:solidFill>
                  <a:schemeClr val="accent1"/>
                </a:solidFill>
                <a:latin typeface="Arial"/>
                <a:ea typeface="Arial"/>
                <a:cs typeface="Arial"/>
                <a:sym typeface="Arial"/>
              </a:defRPr>
            </a:lvl4pPr>
            <a:lvl5pPr indent="0" lvl="4" marL="0" algn="r">
              <a:spcBef>
                <a:spcPts val="0"/>
              </a:spcBef>
              <a:buNone/>
              <a:defRPr b="1" i="0" sz="800">
                <a:solidFill>
                  <a:schemeClr val="accent1"/>
                </a:solidFill>
                <a:latin typeface="Arial"/>
                <a:ea typeface="Arial"/>
                <a:cs typeface="Arial"/>
                <a:sym typeface="Arial"/>
              </a:defRPr>
            </a:lvl5pPr>
            <a:lvl6pPr indent="0" lvl="5" marL="0" algn="r">
              <a:spcBef>
                <a:spcPts val="0"/>
              </a:spcBef>
              <a:buNone/>
              <a:defRPr b="1" i="0" sz="800">
                <a:solidFill>
                  <a:schemeClr val="accent1"/>
                </a:solidFill>
                <a:latin typeface="Arial"/>
                <a:ea typeface="Arial"/>
                <a:cs typeface="Arial"/>
                <a:sym typeface="Arial"/>
              </a:defRPr>
            </a:lvl6pPr>
            <a:lvl7pPr indent="0" lvl="6" marL="0" algn="r">
              <a:spcBef>
                <a:spcPts val="0"/>
              </a:spcBef>
              <a:buNone/>
              <a:defRPr b="1" i="0" sz="800">
                <a:solidFill>
                  <a:schemeClr val="accent1"/>
                </a:solidFill>
                <a:latin typeface="Arial"/>
                <a:ea typeface="Arial"/>
                <a:cs typeface="Arial"/>
                <a:sym typeface="Arial"/>
              </a:defRPr>
            </a:lvl7pPr>
            <a:lvl8pPr indent="0" lvl="7" marL="0" algn="r">
              <a:spcBef>
                <a:spcPts val="0"/>
              </a:spcBef>
              <a:buNone/>
              <a:defRPr b="1" i="0" sz="800">
                <a:solidFill>
                  <a:schemeClr val="accent1"/>
                </a:solidFill>
                <a:latin typeface="Arial"/>
                <a:ea typeface="Arial"/>
                <a:cs typeface="Arial"/>
                <a:sym typeface="Arial"/>
              </a:defRPr>
            </a:lvl8pPr>
            <a:lvl9pPr indent="0" lvl="8" marL="0" algn="r">
              <a:spcBef>
                <a:spcPts val="0"/>
              </a:spcBef>
              <a:buNone/>
              <a:defRPr b="1" i="0" sz="8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51" name="Google Shape;351;p16"/>
          <p:cNvGrpSpPr/>
          <p:nvPr/>
        </p:nvGrpSpPr>
        <p:grpSpPr>
          <a:xfrm>
            <a:off x="4100163" y="4520723"/>
            <a:ext cx="954626" cy="501876"/>
            <a:chOff x="5387975" y="5659438"/>
            <a:chExt cx="1573213" cy="827087"/>
          </a:xfrm>
        </p:grpSpPr>
        <p:grpSp>
          <p:nvGrpSpPr>
            <p:cNvPr id="352" name="Google Shape;352;p16"/>
            <p:cNvGrpSpPr/>
            <p:nvPr/>
          </p:nvGrpSpPr>
          <p:grpSpPr>
            <a:xfrm>
              <a:off x="5387975" y="6407150"/>
              <a:ext cx="1573213" cy="79375"/>
              <a:chOff x="5387975" y="6407150"/>
              <a:chExt cx="1573213" cy="79375"/>
            </a:xfrm>
          </p:grpSpPr>
          <p:sp>
            <p:nvSpPr>
              <p:cNvPr id="353" name="Google Shape;353;p16"/>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16"/>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16"/>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16"/>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16"/>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16"/>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16"/>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16"/>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16"/>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16"/>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16"/>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16"/>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16"/>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16"/>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16"/>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16"/>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16"/>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16"/>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71" name="Google Shape;371;p16"/>
            <p:cNvGrpSpPr/>
            <p:nvPr/>
          </p:nvGrpSpPr>
          <p:grpSpPr>
            <a:xfrm>
              <a:off x="5880100" y="5659438"/>
              <a:ext cx="511175" cy="544512"/>
              <a:chOff x="5880100" y="5659438"/>
              <a:chExt cx="511175" cy="544512"/>
            </a:xfrm>
          </p:grpSpPr>
          <p:sp>
            <p:nvSpPr>
              <p:cNvPr id="372" name="Google Shape;372;p16"/>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16"/>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16"/>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grpSp>
        <p:nvGrpSpPr>
          <p:cNvPr id="375" name="Google Shape;375;p16"/>
          <p:cNvGrpSpPr/>
          <p:nvPr/>
        </p:nvGrpSpPr>
        <p:grpSpPr>
          <a:xfrm>
            <a:off x="3549956" y="492886"/>
            <a:ext cx="303861" cy="886833"/>
            <a:chOff x="320675" y="2816225"/>
            <a:chExt cx="350838" cy="1023938"/>
          </a:xfrm>
        </p:grpSpPr>
        <p:sp>
          <p:nvSpPr>
            <p:cNvPr id="376" name="Google Shape;376;p16"/>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16"/>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16"/>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16"/>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16"/>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16"/>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16"/>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16"/>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16"/>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16"/>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16"/>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16"/>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16"/>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p16"/>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16"/>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16"/>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16"/>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16"/>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16"/>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95" name="Google Shape;395;p16"/>
          <p:cNvSpPr/>
          <p:nvPr>
            <p:ph idx="2" type="pic"/>
          </p:nvPr>
        </p:nvSpPr>
        <p:spPr>
          <a:xfrm>
            <a:off x="-14963" y="0"/>
            <a:ext cx="35649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96" name="Google Shape;396;p16"/>
          <p:cNvSpPr txBox="1"/>
          <p:nvPr>
            <p:ph type="title"/>
          </p:nvPr>
        </p:nvSpPr>
        <p:spPr>
          <a:xfrm>
            <a:off x="3993120" y="269458"/>
            <a:ext cx="33678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7" name="Google Shape;397;p16"/>
          <p:cNvSpPr txBox="1"/>
          <p:nvPr>
            <p:ph idx="1" type="body"/>
          </p:nvPr>
        </p:nvSpPr>
        <p:spPr>
          <a:xfrm>
            <a:off x="3993120" y="1607520"/>
            <a:ext cx="3367800" cy="2814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398" name="Shape 398"/>
        <p:cNvGrpSpPr/>
        <p:nvPr/>
      </p:nvGrpSpPr>
      <p:grpSpPr>
        <a:xfrm>
          <a:off x="0" y="0"/>
          <a:ext cx="0" cy="0"/>
          <a:chOff x="0" y="0"/>
          <a:chExt cx="0" cy="0"/>
        </a:xfrm>
      </p:grpSpPr>
      <p:sp>
        <p:nvSpPr>
          <p:cNvPr id="399" name="Google Shape;399;p17"/>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17"/>
          <p:cNvSpPr/>
          <p:nvPr>
            <p:ph idx="2" type="pic"/>
          </p:nvPr>
        </p:nvSpPr>
        <p:spPr>
          <a:xfrm>
            <a:off x="5570934" y="2619375"/>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1" name="Google Shape;401;p17"/>
          <p:cNvSpPr txBox="1"/>
          <p:nvPr>
            <p:ph type="title"/>
          </p:nvPr>
        </p:nvSpPr>
        <p:spPr>
          <a:xfrm>
            <a:off x="440531" y="268461"/>
            <a:ext cx="31719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2" name="Google Shape;402;p17"/>
          <p:cNvSpPr txBox="1"/>
          <p:nvPr>
            <p:ph idx="1" type="body"/>
          </p:nvPr>
        </p:nvSpPr>
        <p:spPr>
          <a:xfrm>
            <a:off x="440531" y="1595365"/>
            <a:ext cx="3171900" cy="2681700"/>
          </a:xfrm>
          <a:prstGeom prst="rect">
            <a:avLst/>
          </a:prstGeom>
          <a:noFill/>
          <a:ln>
            <a:noFill/>
          </a:ln>
        </p:spPr>
        <p:txBody>
          <a:bodyPr anchorCtr="0" anchor="t" bIns="34275" lIns="0" spcFirstLastPara="1" rIns="0" wrap="square" tIns="34275">
            <a:noAutofit/>
          </a:bodyPr>
          <a:lstStyle>
            <a:lvl1pPr indent="-304800" lvl="0" marL="457200" algn="l">
              <a:lnSpc>
                <a:spcPct val="100000"/>
              </a:lnSpc>
              <a:spcBef>
                <a:spcPts val="500"/>
              </a:spcBef>
              <a:spcAft>
                <a:spcPts val="0"/>
              </a:spcAft>
              <a:buClr>
                <a:schemeClr val="dk1"/>
              </a:buClr>
              <a:buSzPts val="1200"/>
              <a:buFont typeface="Arial"/>
              <a:buChar char="•"/>
              <a:defRPr sz="12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3" name="Google Shape;403;p17"/>
          <p:cNvSpPr/>
          <p:nvPr>
            <p:ph idx="3" type="pic"/>
          </p:nvPr>
        </p:nvSpPr>
        <p:spPr>
          <a:xfrm>
            <a:off x="5570934" y="0"/>
            <a:ext cx="3573000" cy="25200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4" name="Shape 404"/>
        <p:cNvGrpSpPr/>
        <p:nvPr/>
      </p:nvGrpSpPr>
      <p:grpSpPr>
        <a:xfrm>
          <a:off x="0" y="0"/>
          <a:ext cx="0" cy="0"/>
          <a:chOff x="0" y="0"/>
          <a:chExt cx="0" cy="0"/>
        </a:xfrm>
      </p:grpSpPr>
      <p:sp>
        <p:nvSpPr>
          <p:cNvPr id="405" name="Google Shape;405;p18"/>
          <p:cNvSpPr txBox="1"/>
          <p:nvPr>
            <p:ph type="ctrTitle"/>
          </p:nvPr>
        </p:nvSpPr>
        <p:spPr>
          <a:xfrm>
            <a:off x="311708" y="744575"/>
            <a:ext cx="8520600" cy="2052600"/>
          </a:xfrm>
          <a:prstGeom prst="rect">
            <a:avLst/>
          </a:prstGeom>
        </p:spPr>
        <p:txBody>
          <a:bodyPr anchorCtr="0" anchor="b" bIns="0" lIns="0" spcFirstLastPara="1" rIns="0" wrap="square" tIns="1440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6" name="Google Shape;406;p18"/>
          <p:cNvSpPr txBox="1"/>
          <p:nvPr>
            <p:ph idx="1" type="subTitle"/>
          </p:nvPr>
        </p:nvSpPr>
        <p:spPr>
          <a:xfrm>
            <a:off x="311700" y="2834125"/>
            <a:ext cx="8520600" cy="792600"/>
          </a:xfrm>
          <a:prstGeom prst="rect">
            <a:avLst/>
          </a:prstGeom>
        </p:spPr>
        <p:txBody>
          <a:bodyPr anchorCtr="0" anchor="t" bIns="34275" lIns="0" spcFirstLastPara="1" rIns="0"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07" name="Google Shape;407;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8" name="Shape 408"/>
        <p:cNvGrpSpPr/>
        <p:nvPr/>
      </p:nvGrpSpPr>
      <p:grpSpPr>
        <a:xfrm>
          <a:off x="0" y="0"/>
          <a:ext cx="0" cy="0"/>
          <a:chOff x="0" y="0"/>
          <a:chExt cx="0" cy="0"/>
        </a:xfrm>
      </p:grpSpPr>
      <p:sp>
        <p:nvSpPr>
          <p:cNvPr id="409" name="Google Shape;409;p19"/>
          <p:cNvSpPr txBox="1"/>
          <p:nvPr>
            <p:ph type="title"/>
          </p:nvPr>
        </p:nvSpPr>
        <p:spPr>
          <a:xfrm>
            <a:off x="311700" y="445025"/>
            <a:ext cx="8520600" cy="572700"/>
          </a:xfrm>
          <a:prstGeom prst="rect">
            <a:avLst/>
          </a:prstGeom>
        </p:spPr>
        <p:txBody>
          <a:bodyPr anchorCtr="0" anchor="t" bIns="0" lIns="0" spcFirstLastPara="1" rIns="0" wrap="square" tIns="144000">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0" name="Google Shape;410;p19"/>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lvl1pPr indent="-228600" lvl="0" marL="457200" rtl="0">
              <a:spcBef>
                <a:spcPts val="800"/>
              </a:spcBef>
              <a:spcAft>
                <a:spcPts val="0"/>
              </a:spcAft>
              <a:buSzPts val="1100"/>
              <a:buNone/>
              <a:defRPr/>
            </a:lvl1pPr>
            <a:lvl2pPr indent="-228600" lvl="1" marL="914400" rtl="0">
              <a:spcBef>
                <a:spcPts val="400"/>
              </a:spcBef>
              <a:spcAft>
                <a:spcPts val="0"/>
              </a:spcAft>
              <a:buSzPts val="1100"/>
              <a:buNone/>
              <a:defRPr/>
            </a:lvl2pPr>
            <a:lvl3pPr indent="-228600" lvl="2" marL="1371600" rtl="0">
              <a:spcBef>
                <a:spcPts val="400"/>
              </a:spcBef>
              <a:spcAft>
                <a:spcPts val="0"/>
              </a:spcAft>
              <a:buSzPts val="900"/>
              <a:buNone/>
              <a:defRPr/>
            </a:lvl3pPr>
            <a:lvl4pPr indent="-228600" lvl="3" marL="1828800" rtl="0">
              <a:spcBef>
                <a:spcPts val="400"/>
              </a:spcBef>
              <a:spcAft>
                <a:spcPts val="0"/>
              </a:spcAft>
              <a:buSzPts val="800"/>
              <a:buNone/>
              <a:defRPr/>
            </a:lvl4pPr>
            <a:lvl5pPr indent="-228600" lvl="4" marL="2286000" rtl="0">
              <a:spcBef>
                <a:spcPts val="400"/>
              </a:spcBef>
              <a:spcAft>
                <a:spcPts val="0"/>
              </a:spcAft>
              <a:buSzPts val="800"/>
              <a:buNone/>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11" name="Google Shape;411;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illeder">
  <p:cSld name="4_billeder">
    <p:spTree>
      <p:nvGrpSpPr>
        <p:cNvPr id="81" name="Shape 81"/>
        <p:cNvGrpSpPr/>
        <p:nvPr/>
      </p:nvGrpSpPr>
      <p:grpSpPr>
        <a:xfrm>
          <a:off x="0" y="0"/>
          <a:ext cx="0" cy="0"/>
          <a:chOff x="0" y="0"/>
          <a:chExt cx="0" cy="0"/>
        </a:xfrm>
      </p:grpSpPr>
      <p:sp>
        <p:nvSpPr>
          <p:cNvPr id="82" name="Google Shape;82;p3"/>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3"/>
          <p:cNvSpPr/>
          <p:nvPr>
            <p:ph idx="2" type="pic"/>
          </p:nvPr>
        </p:nvSpPr>
        <p:spPr>
          <a:xfrm>
            <a:off x="7410608" y="2616476"/>
            <a:ext cx="1733400" cy="25269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 name="Google Shape;84;p3"/>
          <p:cNvSpPr txBox="1"/>
          <p:nvPr>
            <p:ph type="title"/>
          </p:nvPr>
        </p:nvSpPr>
        <p:spPr>
          <a:xfrm>
            <a:off x="440531" y="268463"/>
            <a:ext cx="3855000" cy="11151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3"/>
          <p:cNvSpPr txBox="1"/>
          <p:nvPr>
            <p:ph idx="1" type="body"/>
          </p:nvPr>
        </p:nvSpPr>
        <p:spPr>
          <a:xfrm>
            <a:off x="440531" y="1595366"/>
            <a:ext cx="3855000" cy="28038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3"/>
          <p:cNvSpPr/>
          <p:nvPr>
            <p:ph idx="3" type="pic"/>
          </p:nvPr>
        </p:nvSpPr>
        <p:spPr>
          <a:xfrm>
            <a:off x="7410608" y="-1"/>
            <a:ext cx="1733400" cy="25122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7" name="Google Shape;87;p3"/>
          <p:cNvSpPr/>
          <p:nvPr>
            <p:ph idx="4" type="pic"/>
          </p:nvPr>
        </p:nvSpPr>
        <p:spPr>
          <a:xfrm>
            <a:off x="5570936" y="2616476"/>
            <a:ext cx="1733400" cy="25269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8" name="Google Shape;88;p3"/>
          <p:cNvSpPr/>
          <p:nvPr>
            <p:ph idx="5" type="pic"/>
          </p:nvPr>
        </p:nvSpPr>
        <p:spPr>
          <a:xfrm>
            <a:off x="5570936" y="-1"/>
            <a:ext cx="1733400" cy="25122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og indholdsobjekt" type="obj">
  <p:cSld name="OBJECT">
    <p:spTree>
      <p:nvGrpSpPr>
        <p:cNvPr id="89" name="Shape 89"/>
        <p:cNvGrpSpPr/>
        <p:nvPr/>
      </p:nvGrpSpPr>
      <p:grpSpPr>
        <a:xfrm>
          <a:off x="0" y="0"/>
          <a:ext cx="0" cy="0"/>
          <a:chOff x="0" y="0"/>
          <a:chExt cx="0" cy="0"/>
        </a:xfrm>
      </p:grpSpPr>
      <p:sp>
        <p:nvSpPr>
          <p:cNvPr id="90" name="Google Shape;90;p4"/>
          <p:cNvSpPr txBox="1"/>
          <p:nvPr>
            <p:ph type="title"/>
          </p:nvPr>
        </p:nvSpPr>
        <p:spPr>
          <a:xfrm>
            <a:off x="440531" y="343937"/>
            <a:ext cx="7315200" cy="10395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4"/>
          <p:cNvSpPr txBox="1"/>
          <p:nvPr>
            <p:ph idx="1" type="body"/>
          </p:nvPr>
        </p:nvSpPr>
        <p:spPr>
          <a:xfrm>
            <a:off x="442237" y="1524625"/>
            <a:ext cx="7315200" cy="23328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rgbClr val="54616E"/>
              </a:buClr>
              <a:buSzPts val="1100"/>
              <a:buFont typeface="Arial"/>
              <a:buChar char="•"/>
              <a:defRPr>
                <a:solidFill>
                  <a:srgbClr val="54616E"/>
                </a:solidFill>
              </a:defRPr>
            </a:lvl1pPr>
            <a:lvl2pPr indent="-228600" lvl="1" marL="914400" algn="l">
              <a:lnSpc>
                <a:spcPct val="120000"/>
              </a:lnSpc>
              <a:spcBef>
                <a:spcPts val="400"/>
              </a:spcBef>
              <a:spcAft>
                <a:spcPts val="0"/>
              </a:spcAft>
              <a:buClr>
                <a:srgbClr val="54616E"/>
              </a:buClr>
              <a:buSzPts val="1100"/>
              <a:buNone/>
              <a:defRPr>
                <a:solidFill>
                  <a:srgbClr val="54616E"/>
                </a:solidFill>
              </a:defRPr>
            </a:lvl2pPr>
            <a:lvl3pPr indent="-228600" lvl="2" marL="1371600" algn="l">
              <a:lnSpc>
                <a:spcPct val="120000"/>
              </a:lnSpc>
              <a:spcBef>
                <a:spcPts val="400"/>
              </a:spcBef>
              <a:spcAft>
                <a:spcPts val="0"/>
              </a:spcAft>
              <a:buClr>
                <a:srgbClr val="54616E"/>
              </a:buClr>
              <a:buSzPts val="900"/>
              <a:buNone/>
              <a:defRPr>
                <a:solidFill>
                  <a:srgbClr val="54616E"/>
                </a:solidFill>
              </a:defRPr>
            </a:lvl3pPr>
            <a:lvl4pPr indent="-228600" lvl="3" marL="1828800" algn="l">
              <a:lnSpc>
                <a:spcPct val="120000"/>
              </a:lnSpc>
              <a:spcBef>
                <a:spcPts val="400"/>
              </a:spcBef>
              <a:spcAft>
                <a:spcPts val="0"/>
              </a:spcAft>
              <a:buClr>
                <a:srgbClr val="54616E"/>
              </a:buClr>
              <a:buSzPts val="800"/>
              <a:buNone/>
              <a:defRPr>
                <a:solidFill>
                  <a:srgbClr val="54616E"/>
                </a:solidFill>
              </a:defRPr>
            </a:lvl4pPr>
            <a:lvl5pPr indent="-228600" lvl="4" marL="2286000" algn="l">
              <a:lnSpc>
                <a:spcPct val="120000"/>
              </a:lnSpc>
              <a:spcBef>
                <a:spcPts val="400"/>
              </a:spcBef>
              <a:spcAft>
                <a:spcPts val="0"/>
              </a:spcAft>
              <a:buClr>
                <a:srgbClr val="54616E"/>
              </a:buClr>
              <a:buSzPts val="800"/>
              <a:buNone/>
              <a:defRPr>
                <a:solidFill>
                  <a:srgbClr val="54616E"/>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4"/>
          <p:cNvSpPr txBox="1"/>
          <p:nvPr>
            <p:ph idx="10" type="dt"/>
          </p:nvPr>
        </p:nvSpPr>
        <p:spPr>
          <a:xfrm>
            <a:off x="457200" y="4767266"/>
            <a:ext cx="2133600" cy="273900"/>
          </a:xfrm>
          <a:prstGeom prst="rect">
            <a:avLst/>
          </a:prstGeom>
          <a:noFill/>
          <a:ln>
            <a:noFill/>
          </a:ln>
        </p:spPr>
        <p:txBody>
          <a:bodyPr anchorCtr="0" anchor="t" bIns="43950" lIns="87900" spcFirstLastPara="1" rIns="87900" wrap="square" tIns="43950">
            <a:noAutofit/>
          </a:bodyPr>
          <a:lstStyle>
            <a:lvl1pPr lvl="0" marR="0" rtl="0" algn="l">
              <a:spcBef>
                <a:spcPts val="0"/>
              </a:spcBef>
              <a:spcAft>
                <a:spcPts val="0"/>
              </a:spcAft>
              <a:buSzPts val="1100"/>
              <a:buNone/>
              <a:defRPr sz="14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3" name="Google Shape;93;p4"/>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ugerguide">
  <p:cSld name="Brugerguide">
    <p:spTree>
      <p:nvGrpSpPr>
        <p:cNvPr id="94" name="Shape 94"/>
        <p:cNvGrpSpPr/>
        <p:nvPr/>
      </p:nvGrpSpPr>
      <p:grpSpPr>
        <a:xfrm>
          <a:off x="0" y="0"/>
          <a:ext cx="0" cy="0"/>
          <a:chOff x="0" y="0"/>
          <a:chExt cx="0" cy="0"/>
        </a:xfrm>
      </p:grpSpPr>
      <p:sp>
        <p:nvSpPr>
          <p:cNvPr id="95" name="Google Shape;95;p5"/>
          <p:cNvSpPr/>
          <p:nvPr/>
        </p:nvSpPr>
        <p:spPr>
          <a:xfrm>
            <a:off x="379299" y="866288"/>
            <a:ext cx="6068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DF6752"/>
                </a:solidFill>
                <a:latin typeface="Arial"/>
                <a:ea typeface="Arial"/>
                <a:cs typeface="Arial"/>
                <a:sym typeface="Arial"/>
              </a:rPr>
              <a:t>- SLET DETTE SLIDE, FØR DU FÆRDIGGØR PRÆSENTATIONEN</a:t>
            </a:r>
            <a:endParaRPr sz="1400">
              <a:solidFill>
                <a:srgbClr val="DF6752"/>
              </a:solidFill>
              <a:latin typeface="Arial"/>
              <a:ea typeface="Arial"/>
              <a:cs typeface="Arial"/>
              <a:sym typeface="Arial"/>
            </a:endParaRPr>
          </a:p>
        </p:txBody>
      </p:sp>
      <p:sp>
        <p:nvSpPr>
          <p:cNvPr id="96" name="Google Shape;96;p5"/>
          <p:cNvSpPr txBox="1"/>
          <p:nvPr/>
        </p:nvSpPr>
        <p:spPr>
          <a:xfrm>
            <a:off x="440533" y="1470446"/>
            <a:ext cx="1745700" cy="2406600"/>
          </a:xfrm>
          <a:prstGeom prst="rect">
            <a:avLst/>
          </a:prstGeom>
          <a:noFill/>
          <a:ln>
            <a:noFill/>
          </a:ln>
        </p:spPr>
        <p:txBody>
          <a:bodyPr anchorCtr="0" anchor="t" bIns="0" lIns="0" spcFirstLastPara="1" rIns="107975" wrap="square" tIns="0">
            <a:noAutofit/>
          </a:bodyPr>
          <a:lstStyle/>
          <a:p>
            <a:pPr indent="0" lvl="0" marL="0" marR="0" rtl="0" algn="l">
              <a:lnSpc>
                <a:spcPct val="100000"/>
              </a:lnSpc>
              <a:spcBef>
                <a:spcPts val="0"/>
              </a:spcBef>
              <a:spcAft>
                <a:spcPts val="0"/>
              </a:spcAft>
              <a:buNone/>
            </a:pPr>
            <a:r>
              <a:rPr b="1" lang="en" sz="800">
                <a:solidFill>
                  <a:schemeClr val="dk1"/>
                </a:solidFill>
                <a:latin typeface="Arial"/>
                <a:ea typeface="Arial"/>
                <a:cs typeface="Arial"/>
                <a:sym typeface="Arial"/>
              </a:rPr>
              <a:t>AAU-SKABELONER TIL POWERPOINT</a:t>
            </a:r>
            <a:br>
              <a:rPr b="1" lang="en" sz="800">
                <a:solidFill>
                  <a:schemeClr val="dk1"/>
                </a:solidFill>
                <a:latin typeface="Arial"/>
                <a:ea typeface="Arial"/>
                <a:cs typeface="Arial"/>
                <a:sym typeface="Arial"/>
              </a:rPr>
            </a:br>
            <a:br>
              <a:rPr b="1" lang="en" sz="800">
                <a:solidFill>
                  <a:schemeClr val="dk1"/>
                </a:solidFill>
                <a:latin typeface="Arial"/>
                <a:ea typeface="Arial"/>
                <a:cs typeface="Arial"/>
                <a:sym typeface="Arial"/>
              </a:rPr>
            </a:br>
            <a:r>
              <a:rPr b="0" lang="en" sz="700">
                <a:solidFill>
                  <a:schemeClr val="dk1"/>
                </a:solidFill>
                <a:latin typeface="Arial"/>
                <a:ea typeface="Arial"/>
                <a:cs typeface="Arial"/>
                <a:sym typeface="Arial"/>
              </a:rPr>
              <a:t>Når du åbner PowerPoint på din pc, kan du vælge</a:t>
            </a:r>
            <a:r>
              <a:rPr b="0" lang="en" sz="700">
                <a:solidFill>
                  <a:schemeClr val="dk1"/>
                </a:solidFill>
                <a:latin typeface="Arial"/>
                <a:ea typeface="Arial"/>
                <a:cs typeface="Arial"/>
                <a:sym typeface="Arial"/>
              </a:rPr>
              <a:t> mellem to </a:t>
            </a:r>
            <a:r>
              <a:rPr b="0" lang="en" sz="700">
                <a:solidFill>
                  <a:schemeClr val="dk1"/>
                </a:solidFill>
                <a:latin typeface="Arial"/>
                <a:ea typeface="Arial"/>
                <a:cs typeface="Arial"/>
                <a:sym typeface="Arial"/>
              </a:rPr>
              <a:t>skabeloner i 16:9-format med</a:t>
            </a:r>
            <a:r>
              <a:rPr b="0" lang="en" sz="700">
                <a:solidFill>
                  <a:schemeClr val="dk1"/>
                </a:solidFill>
                <a:latin typeface="Arial"/>
                <a:ea typeface="Arial"/>
                <a:cs typeface="Arial"/>
                <a:sym typeface="Arial"/>
              </a:rPr>
              <a:t> enten det danske eller engelske AAU-logo.</a:t>
            </a:r>
            <a:endParaRPr b="0" sz="700">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rPr b="0" lang="en" sz="700">
                <a:solidFill>
                  <a:schemeClr val="dk1"/>
                </a:solidFill>
                <a:latin typeface="Arial"/>
                <a:ea typeface="Arial"/>
                <a:cs typeface="Arial"/>
                <a:sym typeface="Arial"/>
              </a:rPr>
              <a:t>Det</a:t>
            </a:r>
            <a:r>
              <a:rPr b="0" lang="en" sz="700">
                <a:solidFill>
                  <a:schemeClr val="dk1"/>
                </a:solidFill>
                <a:latin typeface="Arial"/>
                <a:ea typeface="Arial"/>
                <a:cs typeface="Arial"/>
                <a:sym typeface="Arial"/>
              </a:rPr>
              <a:t> er også muligt at hente PowerPoint-skabelonerne på: </a:t>
            </a:r>
            <a:r>
              <a:rPr b="0" lang="en" sz="700" u="sng">
                <a:solidFill>
                  <a:schemeClr val="hlink"/>
                </a:solidFill>
                <a:latin typeface="Arial"/>
                <a:ea typeface="Arial"/>
                <a:cs typeface="Arial"/>
                <a:sym typeface="Arial"/>
                <a:hlinkClick r:id="rId2"/>
              </a:rPr>
              <a:t>www.design.aau.dk/skabeloner/powerpoint</a:t>
            </a:r>
            <a:r>
              <a:rPr b="0" lang="en" sz="700">
                <a:solidFill>
                  <a:schemeClr val="dk1"/>
                </a:solidFill>
                <a:latin typeface="Arial"/>
                <a:ea typeface="Arial"/>
                <a:cs typeface="Arial"/>
                <a:sym typeface="Arial"/>
              </a:rPr>
              <a:t>. Her kan du også hente den generelle AAU PowerPoint til inspiration. Denne vil løbende blive opdateret med de nyeste tal og informationer. Du kan her slette de slides du ikke vil bruge. </a:t>
            </a:r>
            <a:endParaRPr sz="1100"/>
          </a:p>
          <a:p>
            <a:pPr indent="0" lvl="0" marL="0" marR="0" rtl="0" algn="l">
              <a:lnSpc>
                <a:spcPct val="100000"/>
              </a:lnSpc>
              <a:spcBef>
                <a:spcPts val="800"/>
              </a:spcBef>
              <a:spcAft>
                <a:spcPts val="0"/>
              </a:spcAft>
              <a:buClr>
                <a:schemeClr val="dk1"/>
              </a:buClr>
              <a:buSzPts val="800"/>
              <a:buFont typeface="Arial"/>
              <a:buNone/>
            </a:pPr>
            <a:r>
              <a:rPr b="1" lang="en" sz="800">
                <a:solidFill>
                  <a:schemeClr val="dk1"/>
                </a:solidFill>
                <a:latin typeface="Arial"/>
                <a:ea typeface="Arial"/>
                <a:cs typeface="Arial"/>
                <a:sym typeface="Arial"/>
              </a:rPr>
              <a:t>SKRIFT</a:t>
            </a:r>
            <a:br>
              <a:rPr b="1" lang="en" sz="800">
                <a:solidFill>
                  <a:schemeClr val="dk1"/>
                </a:solidFill>
                <a:latin typeface="Arial"/>
                <a:ea typeface="Arial"/>
                <a:cs typeface="Arial"/>
                <a:sym typeface="Arial"/>
              </a:rPr>
            </a:br>
            <a:br>
              <a:rPr b="1" lang="en" sz="800">
                <a:solidFill>
                  <a:schemeClr val="dk1"/>
                </a:solidFill>
                <a:latin typeface="Arial"/>
                <a:ea typeface="Arial"/>
                <a:cs typeface="Arial"/>
                <a:sym typeface="Arial"/>
              </a:rPr>
            </a:br>
            <a:r>
              <a:rPr b="0" lang="en" sz="700">
                <a:solidFill>
                  <a:schemeClr val="dk1"/>
                </a:solidFill>
                <a:latin typeface="Arial"/>
                <a:ea typeface="Arial"/>
                <a:cs typeface="Arial"/>
                <a:sym typeface="Arial"/>
              </a:rPr>
              <a:t>AAU anvender vores</a:t>
            </a:r>
            <a:r>
              <a:rPr b="0" lang="en" sz="700">
                <a:solidFill>
                  <a:schemeClr val="dk1"/>
                </a:solidFill>
                <a:latin typeface="Arial"/>
                <a:ea typeface="Arial"/>
                <a:cs typeface="Arial"/>
                <a:sym typeface="Arial"/>
              </a:rPr>
              <a:t> sekundære </a:t>
            </a:r>
            <a:r>
              <a:rPr b="0" lang="en" sz="700">
                <a:solidFill>
                  <a:schemeClr val="dk1"/>
                </a:solidFill>
                <a:latin typeface="Arial"/>
                <a:ea typeface="Arial"/>
                <a:cs typeface="Arial"/>
                <a:sym typeface="Arial"/>
              </a:rPr>
              <a:t>skrifttype Arial i PowerPoint-præsentationer.</a:t>
            </a:r>
            <a:endParaRPr sz="1100"/>
          </a:p>
          <a:p>
            <a:pPr indent="0" lvl="0" marL="0" marR="0" rtl="0" algn="l">
              <a:lnSpc>
                <a:spcPct val="115000"/>
              </a:lnSpc>
              <a:spcBef>
                <a:spcPts val="800"/>
              </a:spcBef>
              <a:spcAft>
                <a:spcPts val="0"/>
              </a:spcAft>
              <a:buNone/>
            </a:pPr>
            <a:r>
              <a:t/>
            </a:r>
            <a:endParaRPr b="0" sz="700">
              <a:solidFill>
                <a:schemeClr val="dk1"/>
              </a:solidFill>
              <a:latin typeface="Arial"/>
              <a:ea typeface="Arial"/>
              <a:cs typeface="Arial"/>
              <a:sym typeface="Arial"/>
            </a:endParaRPr>
          </a:p>
        </p:txBody>
      </p:sp>
      <p:sp>
        <p:nvSpPr>
          <p:cNvPr id="97" name="Google Shape;97;p5"/>
          <p:cNvSpPr txBox="1"/>
          <p:nvPr/>
        </p:nvSpPr>
        <p:spPr>
          <a:xfrm>
            <a:off x="4702030" y="1470449"/>
            <a:ext cx="1745700" cy="28242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SKABELONENS FARVER</a:t>
            </a:r>
            <a:endParaRPr sz="1100"/>
          </a:p>
          <a:p>
            <a:pPr indent="0" lvl="0" marL="0" marR="0" rtl="0" algn="l">
              <a:lnSpc>
                <a:spcPct val="90000"/>
              </a:lnSpc>
              <a:spcBef>
                <a:spcPts val="500"/>
              </a:spcBef>
              <a:spcAft>
                <a:spcPts val="0"/>
              </a:spcAft>
              <a:buNone/>
            </a:pPr>
            <a:br>
              <a:rPr b="1" lang="en" sz="900">
                <a:solidFill>
                  <a:schemeClr val="dk1"/>
                </a:solidFill>
                <a:latin typeface="Arial"/>
                <a:ea typeface="Arial"/>
                <a:cs typeface="Arial"/>
                <a:sym typeface="Arial"/>
              </a:rPr>
            </a:br>
            <a:r>
              <a:rPr b="0" lang="en" sz="700">
                <a:solidFill>
                  <a:schemeClr val="dk1"/>
                </a:solidFill>
                <a:latin typeface="Arial"/>
                <a:ea typeface="Arial"/>
                <a:cs typeface="Arial"/>
                <a:sym typeface="Arial"/>
              </a:rPr>
              <a:t>Du kan vælge mellem en række farver til baggrunde og grafer.</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Højreklik på den flade, du vil skifte farve på, og derefter malerbøtte-ikonet (Fyldfarve til figur)</a:t>
            </a:r>
            <a:endParaRPr sz="1100"/>
          </a:p>
          <a:p>
            <a:pPr indent="0" lvl="0" marL="0" marR="0" rtl="0" algn="l">
              <a:lnSpc>
                <a:spcPct val="90000"/>
              </a:lnSpc>
              <a:spcBef>
                <a:spcPts val="500"/>
              </a:spcBef>
              <a:spcAft>
                <a:spcPts val="0"/>
              </a:spcAft>
              <a:buNone/>
            </a:pPr>
            <a:r>
              <a:t/>
            </a:r>
            <a:endParaRPr b="1" sz="8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BILLEDSTØRRELSER</a:t>
            </a:r>
            <a:endParaRPr sz="1100"/>
          </a:p>
          <a:p>
            <a:pPr indent="0" lvl="0" marL="0" marR="0" rtl="0" algn="l">
              <a:lnSpc>
                <a:spcPct val="90000"/>
              </a:lnSpc>
              <a:spcBef>
                <a:spcPts val="500"/>
              </a:spcBef>
              <a:spcAft>
                <a:spcPts val="0"/>
              </a:spcAft>
              <a:buNone/>
            </a:pPr>
            <a:br>
              <a:rPr b="1" lang="en" sz="800">
                <a:solidFill>
                  <a:schemeClr val="dk1"/>
                </a:solidFill>
                <a:latin typeface="Arial Black"/>
                <a:ea typeface="Arial Black"/>
                <a:cs typeface="Arial Black"/>
                <a:sym typeface="Arial Black"/>
              </a:rPr>
            </a:br>
            <a:r>
              <a:rPr b="0" lang="en" sz="700">
                <a:solidFill>
                  <a:schemeClr val="dk1"/>
                </a:solidFill>
                <a:latin typeface="Arial"/>
                <a:ea typeface="Arial"/>
                <a:cs typeface="Arial"/>
                <a:sym typeface="Arial"/>
              </a:rPr>
              <a:t>Sørg</a:t>
            </a:r>
            <a:r>
              <a:rPr b="0" lang="en" sz="700">
                <a:solidFill>
                  <a:schemeClr val="dk1"/>
                </a:solidFill>
                <a:latin typeface="Arial"/>
                <a:ea typeface="Arial"/>
                <a:cs typeface="Arial"/>
                <a:sym typeface="Arial"/>
              </a:rPr>
              <a:t> for at bruge højkvalitetsbilleder i de forskellige layouts. Undgå at skulle skalerer små billeder op, da dette vil gøre dem pixileret og se uprofessionelt ud. </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Via Skyfish vil i kunne søge og downloade højkvalitetsbilleder fra AAU. </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Mange højkvalitetsbilleder giver selvfølgelig en stor filstørrelse på PowerPointen. Hvis dette bliver et problem, kan det løses når i gemmer præsentationen under: </a:t>
            </a:r>
            <a:br>
              <a:rPr b="0" lang="en" sz="700">
                <a:solidFill>
                  <a:schemeClr val="dk1"/>
                </a:solidFill>
                <a:latin typeface="Arial"/>
                <a:ea typeface="Arial"/>
                <a:cs typeface="Arial"/>
                <a:sym typeface="Arial"/>
              </a:rPr>
            </a:br>
            <a:r>
              <a:rPr b="1" lang="en" sz="700">
                <a:solidFill>
                  <a:schemeClr val="dk1"/>
                </a:solidFill>
                <a:latin typeface="Arial"/>
                <a:ea typeface="Arial"/>
                <a:cs typeface="Arial"/>
                <a:sym typeface="Arial"/>
              </a:rPr>
              <a:t>Gem som  - Gennemse - Komprimeringsindstillinger. </a:t>
            </a:r>
            <a:r>
              <a:rPr b="0" lang="en" sz="700">
                <a:solidFill>
                  <a:schemeClr val="dk1"/>
                </a:solidFill>
                <a:latin typeface="Arial"/>
                <a:ea typeface="Arial"/>
                <a:cs typeface="Arial"/>
                <a:sym typeface="Arial"/>
              </a:rPr>
              <a:t>Sørg dog for ikke at gemme under 150 ppi. </a:t>
            </a:r>
            <a:endParaRPr sz="1100"/>
          </a:p>
        </p:txBody>
      </p:sp>
      <p:sp>
        <p:nvSpPr>
          <p:cNvPr id="98" name="Google Shape;98;p5"/>
          <p:cNvSpPr txBox="1"/>
          <p:nvPr/>
        </p:nvSpPr>
        <p:spPr>
          <a:xfrm>
            <a:off x="6837060" y="1469861"/>
            <a:ext cx="1713900" cy="27177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INDSÆT BILLEDE</a:t>
            </a:r>
            <a:endParaRPr sz="1100"/>
          </a:p>
          <a:p>
            <a:pPr indent="0" lvl="0" marL="0" marR="0" rtl="0" algn="l">
              <a:lnSpc>
                <a:spcPct val="90000"/>
              </a:lnSpc>
              <a:spcBef>
                <a:spcPts val="500"/>
              </a:spcBef>
              <a:spcAft>
                <a:spcPts val="0"/>
              </a:spcAft>
              <a:buNone/>
            </a:pPr>
            <a:br>
              <a:rPr b="1" lang="en" sz="900">
                <a:solidFill>
                  <a:schemeClr val="dk1"/>
                </a:solidFill>
                <a:latin typeface="Arial"/>
                <a:ea typeface="Arial"/>
                <a:cs typeface="Arial"/>
                <a:sym typeface="Arial"/>
              </a:rPr>
            </a:br>
            <a:r>
              <a:rPr b="0" lang="en" sz="700">
                <a:solidFill>
                  <a:schemeClr val="dk1"/>
                </a:solidFill>
                <a:latin typeface="Arial"/>
                <a:ea typeface="Arial"/>
                <a:cs typeface="Arial"/>
                <a:sym typeface="Arial"/>
              </a:rPr>
              <a:t>På layouts med billedholder: Klik på ikon og vælg </a:t>
            </a:r>
            <a:r>
              <a:rPr b="1" lang="en" sz="700">
                <a:solidFill>
                  <a:schemeClr val="dk1"/>
                </a:solidFill>
                <a:latin typeface="Arial"/>
                <a:ea typeface="Arial"/>
                <a:cs typeface="Arial"/>
                <a:sym typeface="Arial"/>
              </a:rPr>
              <a:t>Indsæt</a:t>
            </a:r>
            <a:endParaRPr sz="1100"/>
          </a:p>
          <a:p>
            <a:pPr indent="0" lvl="0" marL="0" marR="0" rtl="0" algn="l">
              <a:lnSpc>
                <a:spcPct val="90000"/>
              </a:lnSpc>
              <a:spcBef>
                <a:spcPts val="500"/>
              </a:spcBef>
              <a:spcAft>
                <a:spcPts val="0"/>
              </a:spcAft>
              <a:buNone/>
            </a:pPr>
            <a:r>
              <a:rPr b="0" lang="en" sz="700">
                <a:solidFill>
                  <a:schemeClr val="dk1"/>
                </a:solidFill>
                <a:latin typeface="Arial"/>
                <a:ea typeface="Arial"/>
                <a:cs typeface="Arial"/>
                <a:sym typeface="Arial"/>
              </a:rPr>
              <a:t>Teksten ”Klik her, hvis du vil udskifte billedet” bliver ikke vist i din præsentation.  </a:t>
            </a:r>
            <a:endParaRPr sz="1100"/>
          </a:p>
          <a:p>
            <a:pPr indent="0" lvl="0" marL="0" marR="0" rtl="0" algn="l">
              <a:lnSpc>
                <a:spcPct val="90000"/>
              </a:lnSpc>
              <a:spcBef>
                <a:spcPts val="500"/>
              </a:spcBef>
              <a:spcAft>
                <a:spcPts val="0"/>
              </a:spcAft>
              <a:buNone/>
            </a:pPr>
            <a:r>
              <a:t/>
            </a:r>
            <a:endParaRPr b="1" sz="800">
              <a:solidFill>
                <a:schemeClr val="dk1"/>
              </a:solidFill>
              <a:latin typeface="Arial Black"/>
              <a:ea typeface="Arial Black"/>
              <a:cs typeface="Arial Black"/>
              <a:sym typeface="Arial Black"/>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BESKÆR BILLEDE</a:t>
            </a:r>
            <a:endParaRPr sz="1100"/>
          </a:p>
          <a:p>
            <a:pPr indent="0" lvl="0" marL="0" marR="0" rtl="0" algn="l">
              <a:lnSpc>
                <a:spcPct val="90000"/>
              </a:lnSpc>
              <a:spcBef>
                <a:spcPts val="500"/>
              </a:spcBef>
              <a:spcAft>
                <a:spcPts val="0"/>
              </a:spcAft>
              <a:buNone/>
            </a:pPr>
            <a:br>
              <a:rPr b="1" lang="en" sz="800">
                <a:solidFill>
                  <a:schemeClr val="dk1"/>
                </a:solidFill>
                <a:latin typeface="Arial Black"/>
                <a:ea typeface="Arial Black"/>
                <a:cs typeface="Arial Black"/>
                <a:sym typeface="Arial Black"/>
              </a:rPr>
            </a:br>
            <a:r>
              <a:rPr b="1" lang="en" sz="700">
                <a:solidFill>
                  <a:schemeClr val="dk1"/>
                </a:solidFill>
                <a:latin typeface="Arial"/>
                <a:ea typeface="Arial"/>
                <a:cs typeface="Arial"/>
                <a:sym typeface="Arial"/>
              </a:rPr>
              <a:t>1</a:t>
            </a:r>
            <a:r>
              <a:rPr b="0" lang="en" sz="700">
                <a:solidFill>
                  <a:schemeClr val="dk1"/>
                </a:solidFill>
                <a:latin typeface="Arial"/>
                <a:ea typeface="Arial"/>
                <a:cs typeface="Arial"/>
                <a:sym typeface="Arial"/>
              </a:rPr>
              <a:t>. Klik </a:t>
            </a:r>
            <a:r>
              <a:rPr b="1" lang="en" sz="700">
                <a:solidFill>
                  <a:schemeClr val="dk1"/>
                </a:solidFill>
                <a:latin typeface="Arial"/>
                <a:ea typeface="Arial"/>
                <a:cs typeface="Arial"/>
                <a:sym typeface="Arial"/>
              </a:rPr>
              <a:t>Beskær</a:t>
            </a:r>
            <a:r>
              <a:rPr b="0" lang="en" sz="700">
                <a:solidFill>
                  <a:schemeClr val="dk1"/>
                </a:solidFill>
                <a:latin typeface="Arial"/>
                <a:ea typeface="Arial"/>
                <a:cs typeface="Arial"/>
                <a:sym typeface="Arial"/>
              </a:rPr>
              <a:t> </a:t>
            </a:r>
            <a:r>
              <a:rPr b="0" i="1" lang="en" sz="700">
                <a:solidFill>
                  <a:schemeClr val="dk1"/>
                </a:solidFill>
                <a:latin typeface="Arial"/>
                <a:ea typeface="Arial"/>
                <a:cs typeface="Arial"/>
                <a:sym typeface="Arial"/>
              </a:rPr>
              <a:t>(højreklik på billedet og tryk på ikonet som er vist til højre) </a:t>
            </a:r>
            <a:r>
              <a:rPr b="0" lang="en" sz="700">
                <a:solidFill>
                  <a:schemeClr val="dk1"/>
                </a:solidFill>
                <a:latin typeface="Arial"/>
                <a:ea typeface="Arial"/>
                <a:cs typeface="Arial"/>
                <a:sym typeface="Arial"/>
              </a:rPr>
              <a:t>for at ændre billedets fokus/størrelse</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2. </a:t>
            </a:r>
            <a:r>
              <a:rPr b="0" lang="en" sz="700">
                <a:solidFill>
                  <a:schemeClr val="dk1"/>
                </a:solidFill>
                <a:latin typeface="Arial"/>
                <a:ea typeface="Arial"/>
                <a:cs typeface="Arial"/>
                <a:sym typeface="Arial"/>
              </a:rPr>
              <a:t>Ønsker du at skalere billedet </a:t>
            </a:r>
            <a:r>
              <a:rPr i="1" lang="en" sz="700">
                <a:solidFill>
                  <a:schemeClr val="dk1"/>
                </a:solidFill>
                <a:latin typeface="Arial"/>
                <a:ea typeface="Arial"/>
                <a:cs typeface="Arial"/>
                <a:sym typeface="Arial"/>
              </a:rPr>
              <a:t>(ændre billedets størrelse uden at ændre dets proportioner)</a:t>
            </a:r>
            <a:r>
              <a:rPr b="0" i="1" lang="en" sz="700">
                <a:solidFill>
                  <a:schemeClr val="dk1"/>
                </a:solidFill>
                <a:latin typeface="Arial"/>
                <a:ea typeface="Arial"/>
                <a:cs typeface="Arial"/>
                <a:sym typeface="Arial"/>
              </a:rPr>
              <a:t>, </a:t>
            </a:r>
            <a:r>
              <a:rPr b="0" lang="en" sz="700">
                <a:solidFill>
                  <a:schemeClr val="dk1"/>
                </a:solidFill>
                <a:latin typeface="Arial"/>
                <a:ea typeface="Arial"/>
                <a:cs typeface="Arial"/>
                <a:sym typeface="Arial"/>
              </a:rPr>
              <a:t>så hold </a:t>
            </a:r>
            <a:r>
              <a:rPr b="1" lang="en" sz="700">
                <a:solidFill>
                  <a:schemeClr val="dk1"/>
                </a:solidFill>
                <a:latin typeface="Arial"/>
                <a:ea typeface="Arial"/>
                <a:cs typeface="Arial"/>
                <a:sym typeface="Arial"/>
              </a:rPr>
              <a:t>SHIFT</a:t>
            </a:r>
            <a:r>
              <a:rPr b="0" lang="en" sz="700">
                <a:solidFill>
                  <a:schemeClr val="dk1"/>
                </a:solidFill>
                <a:latin typeface="Arial"/>
                <a:ea typeface="Arial"/>
                <a:cs typeface="Arial"/>
                <a:sym typeface="Arial"/>
              </a:rPr>
              <a:t>-knappen nede, mens du trækker i billedets hjørner</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3. </a:t>
            </a:r>
            <a:r>
              <a:rPr b="0" lang="en" sz="700">
                <a:solidFill>
                  <a:schemeClr val="dk1"/>
                </a:solidFill>
                <a:latin typeface="Arial"/>
                <a:ea typeface="Arial"/>
                <a:cs typeface="Arial"/>
                <a:sym typeface="Arial"/>
              </a:rPr>
              <a:t>Højreklik på billedet og vælg </a:t>
            </a:r>
            <a:r>
              <a:rPr b="1" lang="en" sz="700">
                <a:solidFill>
                  <a:schemeClr val="dk1"/>
                </a:solidFill>
                <a:latin typeface="Arial"/>
                <a:ea typeface="Arial"/>
                <a:cs typeface="Arial"/>
                <a:sym typeface="Arial"/>
              </a:rPr>
              <a:t>Placer bagerst</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Tip: </a:t>
            </a:r>
            <a:r>
              <a:rPr b="0" lang="en" sz="700">
                <a:solidFill>
                  <a:schemeClr val="dk1"/>
                </a:solidFill>
                <a:latin typeface="Arial"/>
                <a:ea typeface="Arial"/>
                <a:cs typeface="Arial"/>
                <a:sym typeface="Arial"/>
              </a:rPr>
              <a:t>Hvis du sletter billedet og indsætter et nyt, kan billedet lægge sig foran tekst og grafik. Hvis dette sker, skal du vælge billedet, højreklikke og vælge </a:t>
            </a:r>
            <a:r>
              <a:rPr b="1" lang="en" sz="700">
                <a:solidFill>
                  <a:schemeClr val="dk1"/>
                </a:solidFill>
                <a:latin typeface="Arial"/>
                <a:ea typeface="Arial"/>
                <a:cs typeface="Arial"/>
                <a:sym typeface="Arial"/>
              </a:rPr>
              <a:t>Placer bagerst</a:t>
            </a:r>
            <a:endParaRPr sz="1100"/>
          </a:p>
        </p:txBody>
      </p:sp>
      <p:sp>
        <p:nvSpPr>
          <p:cNvPr id="99" name="Google Shape;99;p5"/>
          <p:cNvSpPr txBox="1"/>
          <p:nvPr/>
        </p:nvSpPr>
        <p:spPr>
          <a:xfrm>
            <a:off x="6837059" y="4452011"/>
            <a:ext cx="1888500" cy="441900"/>
          </a:xfrm>
          <a:prstGeom prst="rect">
            <a:avLst/>
          </a:prstGeom>
          <a:noFill/>
          <a:ln>
            <a:noFill/>
          </a:ln>
        </p:spPr>
        <p:txBody>
          <a:bodyPr anchorCtr="0" anchor="t" bIns="0" lIns="0" spcFirstLastPara="1" rIns="107975" wrap="square" tIns="0">
            <a:noAutofit/>
          </a:bodyPr>
          <a:lstStyle/>
          <a:p>
            <a:pPr indent="0" lvl="0" marL="0" marR="0" rtl="0" algn="l">
              <a:lnSpc>
                <a:spcPct val="90000"/>
              </a:lnSpc>
              <a:spcBef>
                <a:spcPts val="0"/>
              </a:spcBef>
              <a:spcAft>
                <a:spcPts val="0"/>
              </a:spcAft>
              <a:buNone/>
            </a:pPr>
            <a:r>
              <a:rPr b="1" lang="en" sz="800">
                <a:solidFill>
                  <a:schemeClr val="dk1"/>
                </a:solidFill>
                <a:latin typeface="Arial"/>
                <a:ea typeface="Arial"/>
                <a:cs typeface="Arial"/>
                <a:sym typeface="Arial"/>
              </a:rPr>
              <a:t>MERE INFORMATION</a:t>
            </a:r>
            <a:endParaRPr sz="1100"/>
          </a:p>
          <a:p>
            <a:pPr indent="0" lvl="0" marL="0" marR="0" rtl="0" algn="l">
              <a:lnSpc>
                <a:spcPct val="90000"/>
              </a:lnSpc>
              <a:spcBef>
                <a:spcPts val="500"/>
              </a:spcBef>
              <a:spcAft>
                <a:spcPts val="0"/>
              </a:spcAft>
              <a:buNone/>
            </a:pPr>
            <a:br>
              <a:rPr b="1" lang="en" sz="700">
                <a:solidFill>
                  <a:schemeClr val="dk1"/>
                </a:solidFill>
                <a:latin typeface="Arial"/>
                <a:ea typeface="Arial"/>
                <a:cs typeface="Arial"/>
                <a:sym typeface="Arial"/>
              </a:rPr>
            </a:br>
            <a:r>
              <a:rPr b="0" lang="en" sz="700">
                <a:solidFill>
                  <a:schemeClr val="dk1"/>
                </a:solidFill>
                <a:latin typeface="Arial"/>
                <a:ea typeface="Arial"/>
                <a:cs typeface="Arial"/>
                <a:sym typeface="Arial"/>
              </a:rPr>
              <a:t>Se</a:t>
            </a:r>
            <a:r>
              <a:rPr b="0" lang="en" sz="700">
                <a:solidFill>
                  <a:schemeClr val="dk1"/>
                </a:solidFill>
                <a:latin typeface="Arial"/>
                <a:ea typeface="Arial"/>
                <a:cs typeface="Arial"/>
                <a:sym typeface="Arial"/>
              </a:rPr>
              <a:t> designguiden</a:t>
            </a:r>
            <a:r>
              <a:rPr b="0" lang="en" sz="700">
                <a:solidFill>
                  <a:schemeClr val="dk1"/>
                </a:solidFill>
                <a:latin typeface="Arial"/>
                <a:ea typeface="Arial"/>
                <a:cs typeface="Arial"/>
                <a:sym typeface="Arial"/>
              </a:rPr>
              <a:t> på</a:t>
            </a:r>
            <a:br>
              <a:rPr b="0" lang="en" sz="700">
                <a:solidFill>
                  <a:schemeClr val="dk1"/>
                </a:solidFill>
                <a:latin typeface="Arial"/>
                <a:ea typeface="Arial"/>
                <a:cs typeface="Arial"/>
                <a:sym typeface="Arial"/>
              </a:rPr>
            </a:br>
            <a:r>
              <a:rPr b="0" lang="en" sz="700" u="sng">
                <a:solidFill>
                  <a:schemeClr val="hlink"/>
                </a:solidFill>
                <a:latin typeface="Arial"/>
                <a:ea typeface="Arial"/>
                <a:cs typeface="Arial"/>
                <a:sym typeface="Arial"/>
                <a:hlinkClick r:id="rId3"/>
              </a:rPr>
              <a:t>www.design.aau.dk/skabeloner/powerpoint</a:t>
            </a:r>
            <a:endParaRPr b="0" sz="700">
              <a:solidFill>
                <a:schemeClr val="accent4"/>
              </a:solidFill>
              <a:latin typeface="Arial Black"/>
              <a:ea typeface="Arial Black"/>
              <a:cs typeface="Arial Black"/>
              <a:sym typeface="Arial Black"/>
            </a:endParaRPr>
          </a:p>
        </p:txBody>
      </p:sp>
      <p:sp>
        <p:nvSpPr>
          <p:cNvPr id="100" name="Google Shape;100;p5"/>
          <p:cNvSpPr txBox="1"/>
          <p:nvPr/>
        </p:nvSpPr>
        <p:spPr>
          <a:xfrm>
            <a:off x="2571280" y="1469861"/>
            <a:ext cx="1745700" cy="2581800"/>
          </a:xfrm>
          <a:prstGeom prst="rect">
            <a:avLst/>
          </a:prstGeom>
          <a:noFill/>
          <a:ln>
            <a:noFill/>
          </a:ln>
        </p:spPr>
        <p:txBody>
          <a:bodyPr anchorCtr="0" anchor="t" bIns="0" lIns="0" spcFirstLastPara="1" rIns="107975" wrap="square" tIns="0">
            <a:noAutofit/>
          </a:bodyPr>
          <a:lstStyle/>
          <a:p>
            <a:pPr indent="0" lvl="0" marL="0" marR="0" rtl="0" algn="l">
              <a:lnSpc>
                <a:spcPct val="100000"/>
              </a:lnSpc>
              <a:spcBef>
                <a:spcPts val="0"/>
              </a:spcBef>
              <a:spcAft>
                <a:spcPts val="0"/>
              </a:spcAft>
              <a:buClr>
                <a:schemeClr val="dk1"/>
              </a:buClr>
              <a:buSzPts val="800"/>
              <a:buFont typeface="Arial"/>
              <a:buNone/>
            </a:pPr>
            <a:r>
              <a:rPr b="1" lang="en" sz="800">
                <a:solidFill>
                  <a:schemeClr val="dk1"/>
                </a:solidFill>
                <a:latin typeface="Arial"/>
                <a:ea typeface="Arial"/>
                <a:cs typeface="Arial"/>
                <a:sym typeface="Arial"/>
              </a:rPr>
              <a:t>LAV NYT DIAS/SLIDE </a:t>
            </a:r>
            <a:r>
              <a:rPr b="0" lang="en" sz="700">
                <a:solidFill>
                  <a:schemeClr val="dk1"/>
                </a:solidFill>
                <a:latin typeface="Arial"/>
                <a:ea typeface="Arial"/>
                <a:cs typeface="Arial"/>
                <a:sym typeface="Arial"/>
              </a:rPr>
              <a:t>(HHV. 2010- + 2013- OG 2016-VERSION)</a:t>
            </a:r>
            <a:endParaRPr sz="1100"/>
          </a:p>
          <a:p>
            <a:pPr indent="0" lvl="0" marL="0" marR="0" rtl="0" algn="l">
              <a:lnSpc>
                <a:spcPct val="100000"/>
              </a:lnSpc>
              <a:spcBef>
                <a:spcPts val="500"/>
              </a:spcBef>
              <a:spcAft>
                <a:spcPts val="0"/>
              </a:spcAft>
              <a:buClr>
                <a:schemeClr val="dk1"/>
              </a:buClr>
              <a:buSzPts val="700"/>
              <a:buFont typeface="Arial"/>
              <a:buNone/>
            </a:pPr>
            <a:r>
              <a:rPr b="0" lang="en" sz="700">
                <a:solidFill>
                  <a:schemeClr val="dk1"/>
                </a:solidFill>
                <a:latin typeface="Arial"/>
                <a:ea typeface="Arial"/>
                <a:cs typeface="Arial"/>
                <a:sym typeface="Arial"/>
              </a:rPr>
              <a:t> </a:t>
            </a:r>
            <a:br>
              <a:rPr b="1" lang="en" sz="600">
                <a:solidFill>
                  <a:schemeClr val="dk1"/>
                </a:solidFill>
                <a:latin typeface="Arial"/>
                <a:ea typeface="Arial"/>
                <a:cs typeface="Arial"/>
                <a:sym typeface="Arial"/>
              </a:rPr>
            </a:br>
            <a:r>
              <a:rPr b="1" lang="en" sz="700">
                <a:solidFill>
                  <a:schemeClr val="dk1"/>
                </a:solidFill>
                <a:latin typeface="Arial"/>
                <a:ea typeface="Arial"/>
                <a:cs typeface="Arial"/>
                <a:sym typeface="Arial"/>
              </a:rPr>
              <a:t>1. </a:t>
            </a:r>
            <a:r>
              <a:rPr lang="en" sz="700">
                <a:solidFill>
                  <a:schemeClr val="dk1"/>
                </a:solidFill>
                <a:latin typeface="Arial"/>
                <a:ea typeface="Arial"/>
                <a:cs typeface="Arial"/>
                <a:sym typeface="Arial"/>
              </a:rPr>
              <a:t>Klik på </a:t>
            </a:r>
            <a:r>
              <a:rPr b="1" lang="en" sz="700">
                <a:solidFill>
                  <a:schemeClr val="dk1"/>
                </a:solidFill>
                <a:latin typeface="Arial"/>
                <a:ea typeface="Arial"/>
                <a:cs typeface="Arial"/>
                <a:sym typeface="Arial"/>
              </a:rPr>
              <a:t>Startside/Hjem</a:t>
            </a:r>
            <a:endParaRPr sz="1100"/>
          </a:p>
          <a:p>
            <a:pPr indent="0" lvl="0" marL="0" marR="0" rtl="0" algn="l">
              <a:lnSpc>
                <a:spcPct val="100000"/>
              </a:lnSpc>
              <a:spcBef>
                <a:spcPts val="500"/>
              </a:spcBef>
              <a:spcAft>
                <a:spcPts val="0"/>
              </a:spcAft>
              <a:buNone/>
            </a:pPr>
            <a:r>
              <a:rPr b="1" lang="en" sz="700">
                <a:solidFill>
                  <a:schemeClr val="dk1"/>
                </a:solidFill>
                <a:latin typeface="Arial"/>
                <a:ea typeface="Arial"/>
                <a:cs typeface="Arial"/>
                <a:sym typeface="Arial"/>
              </a:rPr>
              <a:t>2.</a:t>
            </a:r>
            <a:r>
              <a:rPr b="1" lang="en" sz="700">
                <a:solidFill>
                  <a:schemeClr val="dk1"/>
                </a:solidFill>
                <a:latin typeface="Arial"/>
                <a:ea typeface="Arial"/>
                <a:cs typeface="Arial"/>
                <a:sym typeface="Arial"/>
              </a:rPr>
              <a:t> </a:t>
            </a:r>
            <a:r>
              <a:rPr lang="en" sz="700">
                <a:solidFill>
                  <a:schemeClr val="dk1"/>
                </a:solidFill>
                <a:latin typeface="Arial"/>
                <a:ea typeface="Arial"/>
                <a:cs typeface="Arial"/>
                <a:sym typeface="Arial"/>
              </a:rPr>
              <a:t>Under knappen </a:t>
            </a:r>
            <a:r>
              <a:rPr b="1" lang="en" sz="700">
                <a:solidFill>
                  <a:schemeClr val="dk1"/>
                </a:solidFill>
                <a:latin typeface="Arial"/>
                <a:ea typeface="Arial"/>
                <a:cs typeface="Arial"/>
                <a:sym typeface="Arial"/>
              </a:rPr>
              <a:t>Nyt dias/Nyt slide</a:t>
            </a:r>
            <a:r>
              <a:rPr lang="en" sz="700">
                <a:solidFill>
                  <a:schemeClr val="dk1"/>
                </a:solidFill>
                <a:latin typeface="Arial"/>
                <a:ea typeface="Arial"/>
                <a:cs typeface="Arial"/>
                <a:sym typeface="Arial"/>
              </a:rPr>
              <a:t>. Klik på øverste del af knappen for at oprette i et dias/slide magen til det markerede. Klik på nederste del for at se et udvalg af mulige layoutvalg med AAU-design. </a:t>
            </a:r>
            <a:endParaRPr sz="1100"/>
          </a:p>
          <a:p>
            <a:pPr indent="0" lvl="0" marL="0" marR="0" rtl="0" algn="l">
              <a:spcBef>
                <a:spcPts val="500"/>
              </a:spcBef>
              <a:spcAft>
                <a:spcPts val="0"/>
              </a:spcAft>
              <a:buNone/>
            </a:pPr>
            <a:r>
              <a:t/>
            </a:r>
            <a:endParaRPr sz="7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800">
                <a:solidFill>
                  <a:schemeClr val="dk1"/>
                </a:solidFill>
                <a:latin typeface="Arial"/>
                <a:ea typeface="Arial"/>
                <a:cs typeface="Arial"/>
                <a:sym typeface="Arial"/>
              </a:rPr>
              <a:t>GITTER- OG HJÆLPELINJER</a:t>
            </a:r>
            <a:endParaRPr sz="1100"/>
          </a:p>
          <a:p>
            <a:pPr indent="0" lvl="0" marL="0" marR="0" rtl="0" algn="l">
              <a:lnSpc>
                <a:spcPct val="90000"/>
              </a:lnSpc>
              <a:spcBef>
                <a:spcPts val="0"/>
              </a:spcBef>
              <a:spcAft>
                <a:spcPts val="0"/>
              </a:spcAft>
              <a:buNone/>
            </a:pPr>
            <a:r>
              <a:t/>
            </a:r>
            <a:endParaRPr b="1" sz="800">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lang="en" sz="700">
                <a:solidFill>
                  <a:schemeClr val="dk1"/>
                </a:solidFill>
                <a:latin typeface="Arial"/>
                <a:ea typeface="Arial"/>
                <a:cs typeface="Arial"/>
                <a:sym typeface="Arial"/>
              </a:rPr>
              <a:t>For at få et ensartet udtryk i vores præsentationer er der</a:t>
            </a:r>
            <a:r>
              <a:rPr b="0" lang="en" sz="700">
                <a:solidFill>
                  <a:schemeClr val="dk1"/>
                </a:solidFill>
                <a:latin typeface="Arial"/>
                <a:ea typeface="Arial"/>
                <a:cs typeface="Arial"/>
                <a:sym typeface="Arial"/>
              </a:rPr>
              <a:t> guidelines i form af </a:t>
            </a:r>
            <a:r>
              <a:rPr b="1" lang="en" sz="700">
                <a:solidFill>
                  <a:schemeClr val="dk1"/>
                </a:solidFill>
                <a:latin typeface="Arial"/>
                <a:ea typeface="Arial"/>
                <a:cs typeface="Arial"/>
                <a:sym typeface="Arial"/>
              </a:rPr>
              <a:t>Hjælpelinjer. </a:t>
            </a:r>
            <a:r>
              <a:rPr b="0" lang="en" sz="700">
                <a:solidFill>
                  <a:schemeClr val="dk1"/>
                </a:solidFill>
                <a:latin typeface="Arial"/>
                <a:ea typeface="Arial"/>
                <a:cs typeface="Arial"/>
                <a:sym typeface="Arial"/>
              </a:rPr>
              <a:t>For at se disse: </a:t>
            </a:r>
            <a:endParaRPr b="0" sz="700">
              <a:solidFill>
                <a:schemeClr val="dk1"/>
              </a:solidFill>
              <a:latin typeface="Arial"/>
              <a:ea typeface="Arial"/>
              <a:cs typeface="Arial"/>
              <a:sym typeface="Arial"/>
            </a:endParaRPr>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1. </a:t>
            </a:r>
            <a:r>
              <a:rPr b="0" lang="en" sz="700">
                <a:solidFill>
                  <a:schemeClr val="dk1"/>
                </a:solidFill>
                <a:latin typeface="Arial"/>
                <a:ea typeface="Arial"/>
                <a:cs typeface="Arial"/>
                <a:sym typeface="Arial"/>
              </a:rPr>
              <a:t>Klik på </a:t>
            </a:r>
            <a:r>
              <a:rPr b="1" lang="en" sz="700">
                <a:solidFill>
                  <a:schemeClr val="dk1"/>
                </a:solidFill>
                <a:latin typeface="Arial"/>
                <a:ea typeface="Arial"/>
                <a:cs typeface="Arial"/>
                <a:sym typeface="Arial"/>
              </a:rPr>
              <a:t>Vis</a:t>
            </a:r>
            <a:endParaRPr sz="1100"/>
          </a:p>
          <a:p>
            <a:pPr indent="0" lvl="0" marL="0" marR="0" rtl="0" algn="l">
              <a:lnSpc>
                <a:spcPct val="90000"/>
              </a:lnSpc>
              <a:spcBef>
                <a:spcPts val="500"/>
              </a:spcBef>
              <a:spcAft>
                <a:spcPts val="0"/>
              </a:spcAft>
              <a:buNone/>
            </a:pPr>
            <a:r>
              <a:rPr b="1" lang="en" sz="700">
                <a:solidFill>
                  <a:schemeClr val="dk1"/>
                </a:solidFill>
                <a:latin typeface="Arial"/>
                <a:ea typeface="Arial"/>
                <a:cs typeface="Arial"/>
                <a:sym typeface="Arial"/>
              </a:rPr>
              <a:t>2. </a:t>
            </a:r>
            <a:r>
              <a:rPr b="0" lang="en" sz="700">
                <a:solidFill>
                  <a:schemeClr val="dk1"/>
                </a:solidFill>
                <a:latin typeface="Arial"/>
                <a:ea typeface="Arial"/>
                <a:cs typeface="Arial"/>
                <a:sym typeface="Arial"/>
              </a:rPr>
              <a:t>Vælg </a:t>
            </a:r>
            <a:r>
              <a:rPr b="1" lang="en" sz="700">
                <a:solidFill>
                  <a:schemeClr val="dk1"/>
                </a:solidFill>
                <a:latin typeface="Arial"/>
                <a:ea typeface="Arial"/>
                <a:cs typeface="Arial"/>
                <a:sym typeface="Arial"/>
              </a:rPr>
              <a:t>Gitterlinjer</a:t>
            </a:r>
            <a:r>
              <a:rPr b="0" lang="en" sz="700">
                <a:solidFill>
                  <a:schemeClr val="dk1"/>
                </a:solidFill>
                <a:latin typeface="Arial"/>
                <a:ea typeface="Arial"/>
                <a:cs typeface="Arial"/>
                <a:sym typeface="Arial"/>
              </a:rPr>
              <a:t> og/eller </a:t>
            </a:r>
            <a:r>
              <a:rPr b="1" lang="en" sz="700">
                <a:solidFill>
                  <a:schemeClr val="dk1"/>
                </a:solidFill>
                <a:latin typeface="Arial"/>
                <a:ea typeface="Arial"/>
                <a:cs typeface="Arial"/>
                <a:sym typeface="Arial"/>
              </a:rPr>
              <a:t>Hjælpelinjer</a:t>
            </a:r>
            <a:endParaRPr sz="1100"/>
          </a:p>
          <a:p>
            <a:pPr indent="0" lvl="0" marL="0" marR="0" rtl="0" algn="l">
              <a:lnSpc>
                <a:spcPct val="90000"/>
              </a:lnSpc>
              <a:spcBef>
                <a:spcPts val="500"/>
              </a:spcBef>
              <a:spcAft>
                <a:spcPts val="0"/>
              </a:spcAft>
              <a:buNone/>
            </a:pPr>
            <a:r>
              <a:rPr b="1" lang="en" sz="700">
                <a:solidFill>
                  <a:srgbClr val="DF6752"/>
                </a:solidFill>
                <a:latin typeface="Arial"/>
                <a:ea typeface="Arial"/>
                <a:cs typeface="Arial"/>
                <a:sym typeface="Arial"/>
              </a:rPr>
              <a:t>Tip: </a:t>
            </a:r>
            <a:r>
              <a:rPr b="0" lang="en" sz="700">
                <a:solidFill>
                  <a:srgbClr val="DF6752"/>
                </a:solidFill>
                <a:latin typeface="Arial"/>
                <a:ea typeface="Arial"/>
                <a:cs typeface="Arial"/>
                <a:sym typeface="Arial"/>
              </a:rPr>
              <a:t>Tryk </a:t>
            </a:r>
            <a:r>
              <a:rPr b="1" lang="en" sz="700">
                <a:solidFill>
                  <a:srgbClr val="DF6752"/>
                </a:solidFill>
                <a:latin typeface="Arial"/>
                <a:ea typeface="Arial"/>
                <a:cs typeface="Arial"/>
                <a:sym typeface="Arial"/>
              </a:rPr>
              <a:t>Alt + F9</a:t>
            </a:r>
            <a:r>
              <a:rPr b="0" lang="en" sz="700">
                <a:solidFill>
                  <a:srgbClr val="DF6752"/>
                </a:solidFill>
                <a:latin typeface="Arial"/>
                <a:ea typeface="Arial"/>
                <a:cs typeface="Arial"/>
                <a:sym typeface="Arial"/>
              </a:rPr>
              <a:t> for hurtig visning af hjælpelinjer</a:t>
            </a:r>
            <a:endParaRPr sz="1100"/>
          </a:p>
          <a:p>
            <a:pPr indent="0" lvl="0" marL="0" marR="0" rtl="0" algn="l">
              <a:spcBef>
                <a:spcPts val="500"/>
              </a:spcBef>
              <a:spcAft>
                <a:spcPts val="0"/>
              </a:spcAft>
              <a:buNone/>
            </a:pPr>
            <a:r>
              <a:t/>
            </a:r>
            <a:endParaRPr sz="700">
              <a:solidFill>
                <a:schemeClr val="dk1"/>
              </a:solidFill>
              <a:latin typeface="Arial"/>
              <a:ea typeface="Arial"/>
              <a:cs typeface="Arial"/>
              <a:sym typeface="Arial"/>
            </a:endParaRPr>
          </a:p>
        </p:txBody>
      </p:sp>
      <p:pic>
        <p:nvPicPr>
          <p:cNvPr id="101" name="Google Shape;101;p5"/>
          <p:cNvPicPr preferRelativeResize="0"/>
          <p:nvPr/>
        </p:nvPicPr>
        <p:blipFill rotWithShape="1">
          <a:blip r:embed="rId4">
            <a:alphaModFix/>
          </a:blip>
          <a:srcRect b="0" l="0" r="0" t="0"/>
          <a:stretch/>
        </p:blipFill>
        <p:spPr>
          <a:xfrm>
            <a:off x="8455072" y="1681321"/>
            <a:ext cx="276191" cy="295459"/>
          </a:xfrm>
          <a:prstGeom prst="rect">
            <a:avLst/>
          </a:prstGeom>
          <a:noFill/>
          <a:ln>
            <a:noFill/>
          </a:ln>
        </p:spPr>
      </p:pic>
      <p:pic>
        <p:nvPicPr>
          <p:cNvPr id="102" name="Google Shape;102;p5"/>
          <p:cNvPicPr preferRelativeResize="0"/>
          <p:nvPr/>
        </p:nvPicPr>
        <p:blipFill rotWithShape="1">
          <a:blip r:embed="rId5">
            <a:alphaModFix/>
          </a:blip>
          <a:srcRect b="0" l="0" r="0" t="0"/>
          <a:stretch/>
        </p:blipFill>
        <p:spPr>
          <a:xfrm>
            <a:off x="8449254" y="2743896"/>
            <a:ext cx="312538" cy="298002"/>
          </a:xfrm>
          <a:prstGeom prst="rect">
            <a:avLst/>
          </a:prstGeom>
          <a:noFill/>
          <a:ln>
            <a:noFill/>
          </a:ln>
        </p:spPr>
      </p:pic>
      <p:pic>
        <p:nvPicPr>
          <p:cNvPr id="103" name="Google Shape;103;p5"/>
          <p:cNvPicPr preferRelativeResize="0"/>
          <p:nvPr/>
        </p:nvPicPr>
        <p:blipFill rotWithShape="1">
          <a:blip r:embed="rId6">
            <a:alphaModFix/>
          </a:blip>
          <a:srcRect b="0" l="0" r="0" t="0"/>
          <a:stretch/>
        </p:blipFill>
        <p:spPr>
          <a:xfrm>
            <a:off x="4297142" y="1966417"/>
            <a:ext cx="239637" cy="426588"/>
          </a:xfrm>
          <a:prstGeom prst="rect">
            <a:avLst/>
          </a:prstGeom>
          <a:noFill/>
          <a:ln>
            <a:noFill/>
          </a:ln>
        </p:spPr>
      </p:pic>
      <p:sp>
        <p:nvSpPr>
          <p:cNvPr id="104" name="Google Shape;104;p5"/>
          <p:cNvSpPr/>
          <p:nvPr/>
        </p:nvSpPr>
        <p:spPr>
          <a:xfrm>
            <a:off x="382163" y="382741"/>
            <a:ext cx="45720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solidFill>
                  <a:schemeClr val="dk1"/>
                </a:solidFill>
                <a:latin typeface="Arial"/>
                <a:ea typeface="Arial"/>
                <a:cs typeface="Arial"/>
                <a:sym typeface="Arial"/>
              </a:rPr>
              <a:t>BRUGERGUIDE</a:t>
            </a:r>
            <a:br>
              <a:rPr b="1" lang="en" sz="2700">
                <a:solidFill>
                  <a:schemeClr val="dk1"/>
                </a:solidFill>
                <a:latin typeface="Arial"/>
                <a:ea typeface="Arial"/>
                <a:cs typeface="Arial"/>
                <a:sym typeface="Arial"/>
              </a:rPr>
            </a:br>
            <a:endParaRPr b="1" sz="27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showMasterSp="0">
  <p:cSld name="Pause">
    <p:spTree>
      <p:nvGrpSpPr>
        <p:cNvPr id="105" name="Shape 105"/>
        <p:cNvGrpSpPr/>
        <p:nvPr/>
      </p:nvGrpSpPr>
      <p:grpSpPr>
        <a:xfrm>
          <a:off x="0" y="0"/>
          <a:ext cx="0" cy="0"/>
          <a:chOff x="0" y="0"/>
          <a:chExt cx="0" cy="0"/>
        </a:xfrm>
      </p:grpSpPr>
      <p:sp>
        <p:nvSpPr>
          <p:cNvPr id="106" name="Google Shape;106;p6"/>
          <p:cNvSpPr/>
          <p:nvPr>
            <p:ph idx="2" type="pic"/>
          </p:nvPr>
        </p:nvSpPr>
        <p:spPr>
          <a:xfrm>
            <a:off x="0" y="0"/>
            <a:ext cx="91440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6"/>
          <p:cNvSpPr txBox="1"/>
          <p:nvPr>
            <p:ph type="title"/>
          </p:nvPr>
        </p:nvSpPr>
        <p:spPr>
          <a:xfrm>
            <a:off x="1831181" y="2007372"/>
            <a:ext cx="5505900" cy="777300"/>
          </a:xfrm>
          <a:prstGeom prst="rect">
            <a:avLst/>
          </a:prstGeom>
          <a:solidFill>
            <a:schemeClr val="lt1"/>
          </a:solidFill>
          <a:ln>
            <a:noFill/>
          </a:ln>
        </p:spPr>
        <p:txBody>
          <a:bodyPr anchorCtr="0" anchor="t" bIns="0" lIns="0" spcFirstLastPara="1" rIns="0" wrap="square" tIns="80975">
            <a:noAutofit/>
          </a:bodyPr>
          <a:lstStyle>
            <a:lvl1pPr lvl="0" algn="ctr">
              <a:lnSpc>
                <a:spcPct val="100000"/>
              </a:lnSpc>
              <a:spcBef>
                <a:spcPts val="0"/>
              </a:spcBef>
              <a:spcAft>
                <a:spcPts val="0"/>
              </a:spcAft>
              <a:buClr>
                <a:schemeClr val="dk1"/>
              </a:buClr>
              <a:buSzPts val="2100"/>
              <a:buFont typeface="Arial"/>
              <a:buNone/>
              <a:defRPr sz="21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08" name="Google Shape;108;p6"/>
          <p:cNvGrpSpPr/>
          <p:nvPr/>
        </p:nvGrpSpPr>
        <p:grpSpPr>
          <a:xfrm>
            <a:off x="4100163" y="4520723"/>
            <a:ext cx="954626" cy="501876"/>
            <a:chOff x="5387975" y="5659438"/>
            <a:chExt cx="1573213" cy="827087"/>
          </a:xfrm>
        </p:grpSpPr>
        <p:grpSp>
          <p:nvGrpSpPr>
            <p:cNvPr id="109" name="Google Shape;109;p6"/>
            <p:cNvGrpSpPr/>
            <p:nvPr/>
          </p:nvGrpSpPr>
          <p:grpSpPr>
            <a:xfrm>
              <a:off x="5387975" y="6407150"/>
              <a:ext cx="1573213" cy="79375"/>
              <a:chOff x="5387975" y="6407150"/>
              <a:chExt cx="1573213" cy="79375"/>
            </a:xfrm>
          </p:grpSpPr>
          <p:sp>
            <p:nvSpPr>
              <p:cNvPr id="110" name="Google Shape;110;p6"/>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 name="Google Shape;111;p6"/>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 name="Google Shape;112;p6"/>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 name="Google Shape;113;p6"/>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 name="Google Shape;114;p6"/>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 name="Google Shape;115;p6"/>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 name="Google Shape;116;p6"/>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 name="Google Shape;117;p6"/>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 name="Google Shape;118;p6"/>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9" name="Google Shape;119;p6"/>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0" name="Google Shape;120;p6"/>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1" name="Google Shape;121;p6"/>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6"/>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6"/>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6"/>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6"/>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6"/>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6"/>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28" name="Google Shape;128;p6"/>
            <p:cNvGrpSpPr/>
            <p:nvPr/>
          </p:nvGrpSpPr>
          <p:grpSpPr>
            <a:xfrm>
              <a:off x="5880100" y="5659438"/>
              <a:ext cx="511175" cy="544512"/>
              <a:chOff x="5880100" y="5659438"/>
              <a:chExt cx="511175" cy="544512"/>
            </a:xfrm>
          </p:grpSpPr>
          <p:sp>
            <p:nvSpPr>
              <p:cNvPr id="129" name="Google Shape;129;p6"/>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6"/>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6"/>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2" name="Shape 132"/>
        <p:cNvGrpSpPr/>
        <p:nvPr/>
      </p:nvGrpSpPr>
      <p:grpSpPr>
        <a:xfrm>
          <a:off x="0" y="0"/>
          <a:ext cx="0" cy="0"/>
          <a:chOff x="0" y="0"/>
          <a:chExt cx="0" cy="0"/>
        </a:xfrm>
      </p:grpSpPr>
      <p:sp>
        <p:nvSpPr>
          <p:cNvPr id="133" name="Google Shape;133;p7"/>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dk1"/>
                </a:solidFill>
                <a:latin typeface="Arial"/>
                <a:ea typeface="Arial"/>
                <a:cs typeface="Arial"/>
                <a:sym typeface="Arial"/>
              </a:defRPr>
            </a:lvl1pPr>
            <a:lvl2pPr indent="0" lvl="1" marL="0" algn="r">
              <a:spcBef>
                <a:spcPts val="0"/>
              </a:spcBef>
              <a:buNone/>
              <a:defRPr b="1" i="0" sz="800">
                <a:solidFill>
                  <a:schemeClr val="dk1"/>
                </a:solidFill>
                <a:latin typeface="Arial"/>
                <a:ea typeface="Arial"/>
                <a:cs typeface="Arial"/>
                <a:sym typeface="Arial"/>
              </a:defRPr>
            </a:lvl2pPr>
            <a:lvl3pPr indent="0" lvl="2" marL="0" algn="r">
              <a:spcBef>
                <a:spcPts val="0"/>
              </a:spcBef>
              <a:buNone/>
              <a:defRPr b="1" i="0" sz="800">
                <a:solidFill>
                  <a:schemeClr val="dk1"/>
                </a:solidFill>
                <a:latin typeface="Arial"/>
                <a:ea typeface="Arial"/>
                <a:cs typeface="Arial"/>
                <a:sym typeface="Arial"/>
              </a:defRPr>
            </a:lvl3pPr>
            <a:lvl4pPr indent="0" lvl="3" marL="0" algn="r">
              <a:spcBef>
                <a:spcPts val="0"/>
              </a:spcBef>
              <a:buNone/>
              <a:defRPr b="1" i="0" sz="800">
                <a:solidFill>
                  <a:schemeClr val="dk1"/>
                </a:solidFill>
                <a:latin typeface="Arial"/>
                <a:ea typeface="Arial"/>
                <a:cs typeface="Arial"/>
                <a:sym typeface="Arial"/>
              </a:defRPr>
            </a:lvl4pPr>
            <a:lvl5pPr indent="0" lvl="4" marL="0" algn="r">
              <a:spcBef>
                <a:spcPts val="0"/>
              </a:spcBef>
              <a:buNone/>
              <a:defRPr b="1" i="0" sz="800">
                <a:solidFill>
                  <a:schemeClr val="dk1"/>
                </a:solidFill>
                <a:latin typeface="Arial"/>
                <a:ea typeface="Arial"/>
                <a:cs typeface="Arial"/>
                <a:sym typeface="Arial"/>
              </a:defRPr>
            </a:lvl5pPr>
            <a:lvl6pPr indent="0" lvl="5" marL="0" algn="r">
              <a:spcBef>
                <a:spcPts val="0"/>
              </a:spcBef>
              <a:buNone/>
              <a:defRPr b="1" i="0" sz="800">
                <a:solidFill>
                  <a:schemeClr val="dk1"/>
                </a:solidFill>
                <a:latin typeface="Arial"/>
                <a:ea typeface="Arial"/>
                <a:cs typeface="Arial"/>
                <a:sym typeface="Arial"/>
              </a:defRPr>
            </a:lvl6pPr>
            <a:lvl7pPr indent="0" lvl="6" marL="0" algn="r">
              <a:spcBef>
                <a:spcPts val="0"/>
              </a:spcBef>
              <a:buNone/>
              <a:defRPr b="1" i="0" sz="800">
                <a:solidFill>
                  <a:schemeClr val="dk1"/>
                </a:solidFill>
                <a:latin typeface="Arial"/>
                <a:ea typeface="Arial"/>
                <a:cs typeface="Arial"/>
                <a:sym typeface="Arial"/>
              </a:defRPr>
            </a:lvl7pPr>
            <a:lvl8pPr indent="0" lvl="7" marL="0" algn="r">
              <a:spcBef>
                <a:spcPts val="0"/>
              </a:spcBef>
              <a:buNone/>
              <a:defRPr b="1" i="0" sz="800">
                <a:solidFill>
                  <a:schemeClr val="dk1"/>
                </a:solidFill>
                <a:latin typeface="Arial"/>
                <a:ea typeface="Arial"/>
                <a:cs typeface="Arial"/>
                <a:sym typeface="Arial"/>
              </a:defRPr>
            </a:lvl8pPr>
            <a:lvl9pPr indent="0" lvl="8" marL="0" algn="r">
              <a:spcBef>
                <a:spcPts val="0"/>
              </a:spcBef>
              <a:buNone/>
              <a:defRPr b="1" i="0"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7"/>
          <p:cNvSpPr txBox="1"/>
          <p:nvPr>
            <p:ph type="title"/>
          </p:nvPr>
        </p:nvSpPr>
        <p:spPr>
          <a:xfrm>
            <a:off x="440532" y="277718"/>
            <a:ext cx="3831300" cy="11058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 + bullets">
  <p:cSld name="Web + bullets">
    <p:spTree>
      <p:nvGrpSpPr>
        <p:cNvPr id="135" name="Shape 135"/>
        <p:cNvGrpSpPr/>
        <p:nvPr/>
      </p:nvGrpSpPr>
      <p:grpSpPr>
        <a:xfrm>
          <a:off x="0" y="0"/>
          <a:ext cx="0" cy="0"/>
          <a:chOff x="0" y="0"/>
          <a:chExt cx="0" cy="0"/>
        </a:xfrm>
      </p:grpSpPr>
      <p:sp>
        <p:nvSpPr>
          <p:cNvPr id="136" name="Google Shape;136;p8"/>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37" name="Google Shape;137;p8"/>
          <p:cNvGrpSpPr/>
          <p:nvPr/>
        </p:nvGrpSpPr>
        <p:grpSpPr>
          <a:xfrm>
            <a:off x="-5" y="492886"/>
            <a:ext cx="303861" cy="886833"/>
            <a:chOff x="320675" y="2816225"/>
            <a:chExt cx="350838" cy="1023938"/>
          </a:xfrm>
        </p:grpSpPr>
        <p:sp>
          <p:nvSpPr>
            <p:cNvPr id="138" name="Google Shape;138;p8"/>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8"/>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p8"/>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p8"/>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8"/>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8"/>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8"/>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8"/>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6" name="Google Shape;146;p8"/>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7" name="Google Shape;147;p8"/>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8" name="Google Shape;148;p8"/>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9" name="Google Shape;149;p8"/>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8"/>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1" name="Google Shape;151;p8"/>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8"/>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8"/>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4" name="Google Shape;154;p8"/>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8"/>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8"/>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57" name="Google Shape;157;p8"/>
          <p:cNvSpPr txBox="1"/>
          <p:nvPr>
            <p:ph type="title"/>
          </p:nvPr>
        </p:nvSpPr>
        <p:spPr>
          <a:xfrm>
            <a:off x="440533" y="278076"/>
            <a:ext cx="3387300" cy="11055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8"/>
          <p:cNvSpPr txBox="1"/>
          <p:nvPr>
            <p:ph idx="1" type="body"/>
          </p:nvPr>
        </p:nvSpPr>
        <p:spPr>
          <a:xfrm>
            <a:off x="440533" y="1549006"/>
            <a:ext cx="3387300" cy="2432400"/>
          </a:xfrm>
          <a:prstGeom prst="rect">
            <a:avLst/>
          </a:prstGeom>
          <a:noFill/>
          <a:ln>
            <a:noFill/>
          </a:ln>
        </p:spPr>
        <p:txBody>
          <a:bodyPr anchorCtr="0" anchor="t" bIns="34275" lIns="0" spcFirstLastPara="1" rIns="0" wrap="square" tIns="34275">
            <a:noAutofit/>
          </a:bodyPr>
          <a:lstStyle>
            <a:lvl1pPr indent="-298450" lvl="0" marL="457200" algn="l">
              <a:lnSpc>
                <a:spcPct val="120000"/>
              </a:lnSpc>
              <a:spcBef>
                <a:spcPts val="800"/>
              </a:spcBef>
              <a:spcAft>
                <a:spcPts val="0"/>
              </a:spcAft>
              <a:buClr>
                <a:schemeClr val="dk1"/>
              </a:buClr>
              <a:buSzPts val="1100"/>
              <a:buFont typeface="Arial"/>
              <a:buChar char="•"/>
              <a:defRPr/>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 højre">
  <p:cSld name="Diagram - højre">
    <p:spTree>
      <p:nvGrpSpPr>
        <p:cNvPr id="159" name="Shape 159"/>
        <p:cNvGrpSpPr/>
        <p:nvPr/>
      </p:nvGrpSpPr>
      <p:grpSpPr>
        <a:xfrm>
          <a:off x="0" y="0"/>
          <a:ext cx="0" cy="0"/>
          <a:chOff x="0" y="0"/>
          <a:chExt cx="0" cy="0"/>
        </a:xfrm>
      </p:grpSpPr>
      <p:sp>
        <p:nvSpPr>
          <p:cNvPr id="160" name="Google Shape;160;p9"/>
          <p:cNvSpPr txBox="1"/>
          <p:nvPr>
            <p:ph type="title"/>
          </p:nvPr>
        </p:nvSpPr>
        <p:spPr>
          <a:xfrm>
            <a:off x="440531" y="275723"/>
            <a:ext cx="36651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9"/>
          <p:cNvSpPr/>
          <p:nvPr>
            <p:ph idx="2" type="chart"/>
          </p:nvPr>
        </p:nvSpPr>
        <p:spPr>
          <a:xfrm>
            <a:off x="4572002" y="1696937"/>
            <a:ext cx="4143300" cy="2679600"/>
          </a:xfrm>
          <a:prstGeom prst="rect">
            <a:avLst/>
          </a:prstGeom>
          <a:noFill/>
          <a:ln>
            <a:noFill/>
          </a:ln>
        </p:spPr>
        <p:txBody>
          <a:bodyPr anchorCtr="0" anchor="t" bIns="34275" lIns="0" spcFirstLastPara="1" rIns="0" wrap="square" tIns="34275">
            <a:noAutofit/>
          </a:bodyPr>
          <a:lstStyle>
            <a:lvl1pPr lvl="0" marR="0" rtl="0" algn="l">
              <a:lnSpc>
                <a:spcPct val="12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2" name="Google Shape;162;p9"/>
          <p:cNvSpPr txBox="1"/>
          <p:nvPr>
            <p:ph idx="1" type="body"/>
          </p:nvPr>
        </p:nvSpPr>
        <p:spPr>
          <a:xfrm>
            <a:off x="440531" y="1696937"/>
            <a:ext cx="3665100" cy="2679600"/>
          </a:xfrm>
          <a:prstGeom prst="rect">
            <a:avLst/>
          </a:prstGeom>
          <a:noFill/>
          <a:ln>
            <a:noFill/>
          </a:ln>
        </p:spPr>
        <p:txBody>
          <a:bodyPr anchorCtr="0" anchor="t" bIns="34275" lIns="0" spcFirstLastPara="1" rIns="0" wrap="square" tIns="34275">
            <a:noAutofit/>
          </a:bodyPr>
          <a:lstStyle>
            <a:lvl1pPr indent="-228600" lvl="0" marL="457200" algn="l">
              <a:lnSpc>
                <a:spcPct val="120000"/>
              </a:lnSpc>
              <a:spcBef>
                <a:spcPts val="800"/>
              </a:spcBef>
              <a:spcAft>
                <a:spcPts val="0"/>
              </a:spcAft>
              <a:buClr>
                <a:schemeClr val="dk1"/>
              </a:buClr>
              <a:buSzPts val="1400"/>
              <a:buNone/>
              <a:defRPr/>
            </a:lvl1pPr>
            <a:lvl2pPr indent="-298450" lvl="1" marL="914400" algn="l">
              <a:lnSpc>
                <a:spcPct val="120000"/>
              </a:lnSpc>
              <a:spcBef>
                <a:spcPts val="400"/>
              </a:spcBef>
              <a:spcAft>
                <a:spcPts val="0"/>
              </a:spcAft>
              <a:buClr>
                <a:schemeClr val="dk1"/>
              </a:buClr>
              <a:buSzPts val="1100"/>
              <a:buFont typeface="Arial"/>
              <a:buChar char="•"/>
              <a:defRPr sz="1100"/>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9"/>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b="1" i="0" sz="800">
                <a:solidFill>
                  <a:schemeClr val="dk1"/>
                </a:solidFill>
                <a:latin typeface="Arial"/>
                <a:ea typeface="Arial"/>
                <a:cs typeface="Arial"/>
                <a:sym typeface="Arial"/>
              </a:defRPr>
            </a:lvl1pPr>
            <a:lvl2pPr indent="0" lvl="1" marL="0" algn="r">
              <a:spcBef>
                <a:spcPts val="0"/>
              </a:spcBef>
              <a:buNone/>
              <a:defRPr b="1" i="0" sz="800">
                <a:solidFill>
                  <a:schemeClr val="dk1"/>
                </a:solidFill>
                <a:latin typeface="Arial"/>
                <a:ea typeface="Arial"/>
                <a:cs typeface="Arial"/>
                <a:sym typeface="Arial"/>
              </a:defRPr>
            </a:lvl2pPr>
            <a:lvl3pPr indent="0" lvl="2" marL="0" algn="r">
              <a:spcBef>
                <a:spcPts val="0"/>
              </a:spcBef>
              <a:buNone/>
              <a:defRPr b="1" i="0" sz="800">
                <a:solidFill>
                  <a:schemeClr val="dk1"/>
                </a:solidFill>
                <a:latin typeface="Arial"/>
                <a:ea typeface="Arial"/>
                <a:cs typeface="Arial"/>
                <a:sym typeface="Arial"/>
              </a:defRPr>
            </a:lvl3pPr>
            <a:lvl4pPr indent="0" lvl="3" marL="0" algn="r">
              <a:spcBef>
                <a:spcPts val="0"/>
              </a:spcBef>
              <a:buNone/>
              <a:defRPr b="1" i="0" sz="800">
                <a:solidFill>
                  <a:schemeClr val="dk1"/>
                </a:solidFill>
                <a:latin typeface="Arial"/>
                <a:ea typeface="Arial"/>
                <a:cs typeface="Arial"/>
                <a:sym typeface="Arial"/>
              </a:defRPr>
            </a:lvl4pPr>
            <a:lvl5pPr indent="0" lvl="4" marL="0" algn="r">
              <a:spcBef>
                <a:spcPts val="0"/>
              </a:spcBef>
              <a:buNone/>
              <a:defRPr b="1" i="0" sz="800">
                <a:solidFill>
                  <a:schemeClr val="dk1"/>
                </a:solidFill>
                <a:latin typeface="Arial"/>
                <a:ea typeface="Arial"/>
                <a:cs typeface="Arial"/>
                <a:sym typeface="Arial"/>
              </a:defRPr>
            </a:lvl5pPr>
            <a:lvl6pPr indent="0" lvl="5" marL="0" algn="r">
              <a:spcBef>
                <a:spcPts val="0"/>
              </a:spcBef>
              <a:buNone/>
              <a:defRPr b="1" i="0" sz="800">
                <a:solidFill>
                  <a:schemeClr val="dk1"/>
                </a:solidFill>
                <a:latin typeface="Arial"/>
                <a:ea typeface="Arial"/>
                <a:cs typeface="Arial"/>
                <a:sym typeface="Arial"/>
              </a:defRPr>
            </a:lvl6pPr>
            <a:lvl7pPr indent="0" lvl="6" marL="0" algn="r">
              <a:spcBef>
                <a:spcPts val="0"/>
              </a:spcBef>
              <a:buNone/>
              <a:defRPr b="1" i="0" sz="800">
                <a:solidFill>
                  <a:schemeClr val="dk1"/>
                </a:solidFill>
                <a:latin typeface="Arial"/>
                <a:ea typeface="Arial"/>
                <a:cs typeface="Arial"/>
                <a:sym typeface="Arial"/>
              </a:defRPr>
            </a:lvl7pPr>
            <a:lvl8pPr indent="0" lvl="7" marL="0" algn="r">
              <a:spcBef>
                <a:spcPts val="0"/>
              </a:spcBef>
              <a:buNone/>
              <a:defRPr b="1" i="0" sz="800">
                <a:solidFill>
                  <a:schemeClr val="dk1"/>
                </a:solidFill>
                <a:latin typeface="Arial"/>
                <a:ea typeface="Arial"/>
                <a:cs typeface="Arial"/>
                <a:sym typeface="Arial"/>
              </a:defRPr>
            </a:lvl8pPr>
            <a:lvl9pPr indent="0" lvl="8" marL="0" algn="r">
              <a:spcBef>
                <a:spcPts val="0"/>
              </a:spcBef>
              <a:buNone/>
              <a:defRPr b="1" i="0"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billede højre + bullets">
  <p:cSld name="1 x billede højre + bullets">
    <p:spTree>
      <p:nvGrpSpPr>
        <p:cNvPr id="164" name="Shape 164"/>
        <p:cNvGrpSpPr/>
        <p:nvPr/>
      </p:nvGrpSpPr>
      <p:grpSpPr>
        <a:xfrm>
          <a:off x="0" y="0"/>
          <a:ext cx="0" cy="0"/>
          <a:chOff x="0" y="0"/>
          <a:chExt cx="0" cy="0"/>
        </a:xfrm>
      </p:grpSpPr>
      <p:sp>
        <p:nvSpPr>
          <p:cNvPr id="165" name="Google Shape;165;p10"/>
          <p:cNvSpPr/>
          <p:nvPr>
            <p:ph idx="2" type="pic"/>
          </p:nvPr>
        </p:nvSpPr>
        <p:spPr>
          <a:xfrm>
            <a:off x="5579076" y="0"/>
            <a:ext cx="3564900" cy="5143500"/>
          </a:xfrm>
          <a:prstGeom prst="rect">
            <a:avLst/>
          </a:prstGeom>
          <a:solidFill>
            <a:schemeClr val="lt1"/>
          </a:solidFill>
          <a:ln>
            <a:noFill/>
          </a:ln>
        </p:spPr>
        <p:txBody>
          <a:bodyPr anchorCtr="0" anchor="ctr" bIns="34275" lIns="0" spcFirstLastPara="1" rIns="0" wrap="square" tIns="34275">
            <a:noAutofit/>
          </a:bodyPr>
          <a:lstStyle>
            <a:lvl1pPr lvl="0" marR="0" rtl="0" algn="ctr">
              <a:lnSpc>
                <a:spcPct val="120000"/>
              </a:lnSpc>
              <a:spcBef>
                <a:spcPts val="8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lvl="1"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lvl="2"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lvl="4"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6" name="Google Shape;166;p10"/>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10"/>
          <p:cNvSpPr txBox="1"/>
          <p:nvPr>
            <p:ph type="title"/>
          </p:nvPr>
        </p:nvSpPr>
        <p:spPr>
          <a:xfrm>
            <a:off x="440532" y="269458"/>
            <a:ext cx="3367800" cy="1216200"/>
          </a:xfrm>
          <a:prstGeom prst="rect">
            <a:avLst/>
          </a:prstGeom>
          <a:noFill/>
          <a:ln>
            <a:noFill/>
          </a:ln>
        </p:spPr>
        <p:txBody>
          <a:bodyPr anchorCtr="0" anchor="t" bIns="0" lIns="0" spcFirstLastPara="1" rIns="0" wrap="square" tIns="144000">
            <a:noAutofit/>
          </a:bodyPr>
          <a:lstStyle>
            <a:lvl1pPr lvl="0" algn="l">
              <a:lnSpc>
                <a:spcPct val="10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10"/>
          <p:cNvSpPr txBox="1"/>
          <p:nvPr>
            <p:ph idx="1" type="body"/>
          </p:nvPr>
        </p:nvSpPr>
        <p:spPr>
          <a:xfrm>
            <a:off x="440532" y="1607520"/>
            <a:ext cx="3367800" cy="2814000"/>
          </a:xfrm>
          <a:prstGeom prst="rect">
            <a:avLst/>
          </a:prstGeom>
          <a:noFill/>
          <a:ln>
            <a:noFill/>
          </a:ln>
        </p:spPr>
        <p:txBody>
          <a:bodyPr anchorCtr="0" anchor="t" bIns="34275" lIns="0" spcFirstLastPara="1" rIns="0" wrap="square" tIns="34275">
            <a:noAutofit/>
          </a:bodyPr>
          <a:lstStyle>
            <a:lvl1pPr indent="-298450" lvl="0" marL="457200" algn="l">
              <a:lnSpc>
                <a:spcPct val="100000"/>
              </a:lnSpc>
              <a:spcBef>
                <a:spcPts val="500"/>
              </a:spcBef>
              <a:spcAft>
                <a:spcPts val="0"/>
              </a:spcAft>
              <a:buClr>
                <a:schemeClr val="dk1"/>
              </a:buClr>
              <a:buSzPts val="1100"/>
              <a:buFont typeface="Arial"/>
              <a:buChar char="•"/>
              <a:defRPr sz="1100"/>
            </a:lvl1pPr>
            <a:lvl2pPr indent="-228600" lvl="1" marL="914400" algn="l">
              <a:lnSpc>
                <a:spcPct val="120000"/>
              </a:lnSpc>
              <a:spcBef>
                <a:spcPts val="400"/>
              </a:spcBef>
              <a:spcAft>
                <a:spcPts val="0"/>
              </a:spcAft>
              <a:buClr>
                <a:schemeClr val="dk1"/>
              </a:buClr>
              <a:buSzPts val="1400"/>
              <a:buNone/>
              <a:defRPr/>
            </a:lvl2pPr>
            <a:lvl3pPr indent="-228600" lvl="2" marL="1371600" algn="l">
              <a:lnSpc>
                <a:spcPct val="120000"/>
              </a:lnSpc>
              <a:spcBef>
                <a:spcPts val="400"/>
              </a:spcBef>
              <a:spcAft>
                <a:spcPts val="0"/>
              </a:spcAft>
              <a:buClr>
                <a:schemeClr val="dk1"/>
              </a:buClr>
              <a:buSzPts val="1400"/>
              <a:buNone/>
              <a:defRPr/>
            </a:lvl3pPr>
            <a:lvl4pPr indent="-228600" lvl="3" marL="1828800" algn="l">
              <a:lnSpc>
                <a:spcPct val="120000"/>
              </a:lnSpc>
              <a:spcBef>
                <a:spcPts val="400"/>
              </a:spcBef>
              <a:spcAft>
                <a:spcPts val="0"/>
              </a:spcAft>
              <a:buClr>
                <a:schemeClr val="dk1"/>
              </a:buClr>
              <a:buSzPts val="1400"/>
              <a:buNone/>
              <a:defRPr/>
            </a:lvl4pPr>
            <a:lvl5pPr indent="-228600" lvl="4" marL="2286000" algn="l">
              <a:lnSpc>
                <a:spcPct val="12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0531" y="343937"/>
            <a:ext cx="7315200" cy="1039500"/>
          </a:xfrm>
          <a:prstGeom prst="rect">
            <a:avLst/>
          </a:prstGeom>
          <a:noFill/>
          <a:ln>
            <a:noFill/>
          </a:ln>
        </p:spPr>
        <p:txBody>
          <a:bodyPr anchorCtr="0" anchor="t" bIns="0" lIns="0" spcFirstLastPara="1" rIns="0" wrap="square" tIns="144000">
            <a:noAutofit/>
          </a:bodyPr>
          <a:lstStyle>
            <a:lvl1pPr lvl="0" marR="0" rtl="0" algn="l">
              <a:lnSpc>
                <a:spcPct val="100000"/>
              </a:lnSpc>
              <a:spcBef>
                <a:spcPts val="0"/>
              </a:spcBef>
              <a:spcAft>
                <a:spcPts val="0"/>
              </a:spcAft>
              <a:buClr>
                <a:schemeClr val="dk1"/>
              </a:buClr>
              <a:buSzPts val="2700"/>
              <a:buFont typeface="Arial"/>
              <a:buNone/>
              <a:defRPr b="1" i="0" sz="27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2" type="sldNum"/>
          </p:nvPr>
        </p:nvSpPr>
        <p:spPr>
          <a:xfrm>
            <a:off x="8504915" y="444919"/>
            <a:ext cx="428700" cy="1704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800" u="none" cap="none" strike="noStrike">
                <a:solidFill>
                  <a:schemeClr val="dk1"/>
                </a:solidFill>
                <a:latin typeface="Arial"/>
                <a:ea typeface="Arial"/>
                <a:cs typeface="Arial"/>
                <a:sym typeface="Arial"/>
              </a:defRPr>
            </a:lvl1pPr>
            <a:lvl2pPr indent="0" lvl="1" marL="0" marR="0" rtl="0" algn="r">
              <a:spcBef>
                <a:spcPts val="0"/>
              </a:spcBef>
              <a:buNone/>
              <a:defRPr b="1" i="0" sz="800" u="none" cap="none" strike="noStrike">
                <a:solidFill>
                  <a:schemeClr val="dk1"/>
                </a:solidFill>
                <a:latin typeface="Arial"/>
                <a:ea typeface="Arial"/>
                <a:cs typeface="Arial"/>
                <a:sym typeface="Arial"/>
              </a:defRPr>
            </a:lvl2pPr>
            <a:lvl3pPr indent="0" lvl="2" marL="0" marR="0" rtl="0" algn="r">
              <a:spcBef>
                <a:spcPts val="0"/>
              </a:spcBef>
              <a:buNone/>
              <a:defRPr b="1" i="0" sz="800" u="none" cap="none" strike="noStrike">
                <a:solidFill>
                  <a:schemeClr val="dk1"/>
                </a:solidFill>
                <a:latin typeface="Arial"/>
                <a:ea typeface="Arial"/>
                <a:cs typeface="Arial"/>
                <a:sym typeface="Arial"/>
              </a:defRPr>
            </a:lvl3pPr>
            <a:lvl4pPr indent="0" lvl="3" marL="0" marR="0" rtl="0" algn="r">
              <a:spcBef>
                <a:spcPts val="0"/>
              </a:spcBef>
              <a:buNone/>
              <a:defRPr b="1" i="0" sz="800" u="none" cap="none" strike="noStrike">
                <a:solidFill>
                  <a:schemeClr val="dk1"/>
                </a:solidFill>
                <a:latin typeface="Arial"/>
                <a:ea typeface="Arial"/>
                <a:cs typeface="Arial"/>
                <a:sym typeface="Arial"/>
              </a:defRPr>
            </a:lvl4pPr>
            <a:lvl5pPr indent="0" lvl="4" marL="0" marR="0" rtl="0" algn="r">
              <a:spcBef>
                <a:spcPts val="0"/>
              </a:spcBef>
              <a:buNone/>
              <a:defRPr b="1" i="0" sz="800" u="none" cap="none" strike="noStrike">
                <a:solidFill>
                  <a:schemeClr val="dk1"/>
                </a:solidFill>
                <a:latin typeface="Arial"/>
                <a:ea typeface="Arial"/>
                <a:cs typeface="Arial"/>
                <a:sym typeface="Arial"/>
              </a:defRPr>
            </a:lvl5pPr>
            <a:lvl6pPr indent="0" lvl="5" marL="0" marR="0" rtl="0" algn="r">
              <a:spcBef>
                <a:spcPts val="0"/>
              </a:spcBef>
              <a:buNone/>
              <a:defRPr b="1" i="0" sz="800" u="none" cap="none" strike="noStrike">
                <a:solidFill>
                  <a:schemeClr val="dk1"/>
                </a:solidFill>
                <a:latin typeface="Arial"/>
                <a:ea typeface="Arial"/>
                <a:cs typeface="Arial"/>
                <a:sym typeface="Arial"/>
              </a:defRPr>
            </a:lvl6pPr>
            <a:lvl7pPr indent="0" lvl="6" marL="0" marR="0" rtl="0" algn="r">
              <a:spcBef>
                <a:spcPts val="0"/>
              </a:spcBef>
              <a:buNone/>
              <a:defRPr b="1" i="0" sz="800" u="none" cap="none" strike="noStrike">
                <a:solidFill>
                  <a:schemeClr val="dk1"/>
                </a:solidFill>
                <a:latin typeface="Arial"/>
                <a:ea typeface="Arial"/>
                <a:cs typeface="Arial"/>
                <a:sym typeface="Arial"/>
              </a:defRPr>
            </a:lvl7pPr>
            <a:lvl8pPr indent="0" lvl="7" marL="0" marR="0" rtl="0" algn="r">
              <a:spcBef>
                <a:spcPts val="0"/>
              </a:spcBef>
              <a:buNone/>
              <a:defRPr b="1" i="0" sz="800" u="none" cap="none" strike="noStrike">
                <a:solidFill>
                  <a:schemeClr val="dk1"/>
                </a:solidFill>
                <a:latin typeface="Arial"/>
                <a:ea typeface="Arial"/>
                <a:cs typeface="Arial"/>
                <a:sym typeface="Arial"/>
              </a:defRPr>
            </a:lvl8pPr>
            <a:lvl9pPr indent="0" lvl="8" marL="0" marR="0" rtl="0" algn="r">
              <a:spcBef>
                <a:spcPts val="0"/>
              </a:spcBef>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442237" y="1524625"/>
            <a:ext cx="7315200" cy="2332800"/>
          </a:xfrm>
          <a:prstGeom prst="rect">
            <a:avLst/>
          </a:prstGeom>
          <a:noFill/>
          <a:ln>
            <a:noFill/>
          </a:ln>
        </p:spPr>
        <p:txBody>
          <a:bodyPr anchorCtr="0" anchor="t" bIns="34275" lIns="0" spcFirstLastPara="1" rIns="0" wrap="square" tIns="34275">
            <a:noAutofit/>
          </a:bodyPr>
          <a:lstStyle>
            <a:lvl1pPr indent="-228600" lvl="0" marL="457200" marR="0" rtl="0" algn="l">
              <a:lnSpc>
                <a:spcPct val="12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20000"/>
              </a:lnSpc>
              <a:spcBef>
                <a:spcPts val="4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20000"/>
              </a:lnSpc>
              <a:spcBef>
                <a:spcPts val="4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228600" lvl="3" marL="1828800"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lnSpc>
                <a:spcPct val="120000"/>
              </a:lnSpc>
              <a:spcBef>
                <a:spcPts val="4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9" name="Google Shape;9;p1"/>
          <p:cNvGrpSpPr/>
          <p:nvPr/>
        </p:nvGrpSpPr>
        <p:grpSpPr>
          <a:xfrm>
            <a:off x="4100163" y="4520723"/>
            <a:ext cx="954626" cy="501876"/>
            <a:chOff x="5387975" y="5659438"/>
            <a:chExt cx="1573213" cy="827087"/>
          </a:xfrm>
        </p:grpSpPr>
        <p:grpSp>
          <p:nvGrpSpPr>
            <p:cNvPr id="10" name="Google Shape;10;p1"/>
            <p:cNvGrpSpPr/>
            <p:nvPr/>
          </p:nvGrpSpPr>
          <p:grpSpPr>
            <a:xfrm>
              <a:off x="5387975" y="6407150"/>
              <a:ext cx="1573213" cy="79375"/>
              <a:chOff x="5387975" y="6407150"/>
              <a:chExt cx="1573213" cy="79375"/>
            </a:xfrm>
          </p:grpSpPr>
          <p:sp>
            <p:nvSpPr>
              <p:cNvPr id="11" name="Google Shape;11;p1"/>
              <p:cNvSpPr/>
              <p:nvPr/>
            </p:nvSpPr>
            <p:spPr>
              <a:xfrm>
                <a:off x="5387975" y="6407150"/>
                <a:ext cx="71438"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 name="Google Shape;12;p1"/>
              <p:cNvSpPr/>
              <p:nvPr/>
            </p:nvSpPr>
            <p:spPr>
              <a:xfrm>
                <a:off x="5484813" y="6407150"/>
                <a:ext cx="73025" cy="76200"/>
              </a:xfrm>
              <a:custGeom>
                <a:rect b="b" l="l" r="r" t="t"/>
                <a:pathLst>
                  <a:path extrusionOk="0" h="23" w="22">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 name="Google Shape;13;p1"/>
              <p:cNvSpPr/>
              <p:nvPr/>
            </p:nvSpPr>
            <p:spPr>
              <a:xfrm>
                <a:off x="5586413" y="6407150"/>
                <a:ext cx="52388" cy="76200"/>
              </a:xfrm>
              <a:custGeom>
                <a:rect b="b" l="l" r="r" t="t"/>
                <a:pathLst>
                  <a:path extrusionOk="0" h="23" w="16">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 name="Google Shape;14;p1"/>
              <p:cNvSpPr/>
              <p:nvPr/>
            </p:nvSpPr>
            <p:spPr>
              <a:xfrm>
                <a:off x="5670550" y="6407150"/>
                <a:ext cx="55563" cy="76200"/>
              </a:xfrm>
              <a:custGeom>
                <a:rect b="b" l="l" r="r" t="t"/>
                <a:pathLst>
                  <a:path extrusionOk="0" h="23" w="17">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 name="Google Shape;15;p1"/>
              <p:cNvSpPr/>
              <p:nvPr/>
            </p:nvSpPr>
            <p:spPr>
              <a:xfrm>
                <a:off x="5759450" y="6407150"/>
                <a:ext cx="58738" cy="79375"/>
              </a:xfrm>
              <a:custGeom>
                <a:rect b="b" l="l" r="r" t="t"/>
                <a:pathLst>
                  <a:path extrusionOk="0" h="24" w="18">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 name="Google Shape;16;p1"/>
              <p:cNvSpPr/>
              <p:nvPr/>
            </p:nvSpPr>
            <p:spPr>
              <a:xfrm>
                <a:off x="5849938" y="6407150"/>
                <a:ext cx="61913" cy="76200"/>
              </a:xfrm>
              <a:custGeom>
                <a:rect b="b" l="l" r="r" t="t"/>
                <a:pathLst>
                  <a:path extrusionOk="0" h="23" w="19">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 name="Google Shape;17;p1"/>
              <p:cNvSpPr/>
              <p:nvPr/>
            </p:nvSpPr>
            <p:spPr>
              <a:xfrm>
                <a:off x="5942013" y="6407150"/>
                <a:ext cx="61913" cy="79375"/>
              </a:xfrm>
              <a:custGeom>
                <a:rect b="b" l="l" r="r" t="t"/>
                <a:pathLst>
                  <a:path extrusionOk="0" h="24" w="19">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 name="Google Shape;18;p1"/>
              <p:cNvSpPr/>
              <p:nvPr/>
            </p:nvSpPr>
            <p:spPr>
              <a:xfrm>
                <a:off x="6081713" y="6407150"/>
                <a:ext cx="61913" cy="79375"/>
              </a:xfrm>
              <a:custGeom>
                <a:rect b="b" l="l" r="r" t="t"/>
                <a:pathLst>
                  <a:path extrusionOk="0" h="24" w="19">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 name="Google Shape;19;p1"/>
              <p:cNvSpPr/>
              <p:nvPr/>
            </p:nvSpPr>
            <p:spPr>
              <a:xfrm>
                <a:off x="6175375" y="6407150"/>
                <a:ext cx="61913" cy="76200"/>
              </a:xfrm>
              <a:custGeom>
                <a:rect b="b" l="l" r="r" t="t"/>
                <a:pathLst>
                  <a:path extrusionOk="0" h="23" w="19">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 name="Google Shape;20;p1"/>
              <p:cNvSpPr/>
              <p:nvPr/>
            </p:nvSpPr>
            <p:spPr>
              <a:xfrm>
                <a:off x="6270625"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 name="Google Shape;21;p1"/>
              <p:cNvSpPr/>
              <p:nvPr/>
            </p:nvSpPr>
            <p:spPr>
              <a:xfrm>
                <a:off x="6319838" y="6407150"/>
                <a:ext cx="68263" cy="76200"/>
              </a:xfrm>
              <a:custGeom>
                <a:rect b="b" l="l" r="r" t="t"/>
                <a:pathLst>
                  <a:path extrusionOk="0" h="23" w="21">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 name="Google Shape;22;p1"/>
              <p:cNvSpPr/>
              <p:nvPr/>
            </p:nvSpPr>
            <p:spPr>
              <a:xfrm>
                <a:off x="6416675" y="6407150"/>
                <a:ext cx="52388" cy="76200"/>
              </a:xfrm>
              <a:custGeom>
                <a:rect b="b" l="l" r="r" t="t"/>
                <a:pathLst>
                  <a:path extrusionOk="0" h="23" w="16">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 name="Google Shape;23;p1"/>
              <p:cNvSpPr/>
              <p:nvPr/>
            </p:nvSpPr>
            <p:spPr>
              <a:xfrm>
                <a:off x="6502400" y="6407150"/>
                <a:ext cx="58738" cy="76200"/>
              </a:xfrm>
              <a:custGeom>
                <a:rect b="b" l="l" r="r" t="t"/>
                <a:pathLst>
                  <a:path extrusionOk="0" h="23" w="18">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 name="Google Shape;24;p1"/>
              <p:cNvSpPr/>
              <p:nvPr/>
            </p:nvSpPr>
            <p:spPr>
              <a:xfrm>
                <a:off x="6589713" y="6407150"/>
                <a:ext cx="61913" cy="79375"/>
              </a:xfrm>
              <a:custGeom>
                <a:rect b="b" l="l" r="r" t="t"/>
                <a:pathLst>
                  <a:path extrusionOk="0" h="24" w="19">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 name="Google Shape;25;p1"/>
              <p:cNvSpPr/>
              <p:nvPr/>
            </p:nvSpPr>
            <p:spPr>
              <a:xfrm>
                <a:off x="6681788" y="6407150"/>
                <a:ext cx="19050" cy="76200"/>
              </a:xfrm>
              <a:custGeom>
                <a:rect b="b" l="l" r="r" t="t"/>
                <a:pathLst>
                  <a:path extrusionOk="0" h="23" w="6">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 name="Google Shape;26;p1"/>
              <p:cNvSpPr/>
              <p:nvPr/>
            </p:nvSpPr>
            <p:spPr>
              <a:xfrm>
                <a:off x="6729413" y="6407150"/>
                <a:ext cx="61913" cy="76200"/>
              </a:xfrm>
              <a:custGeom>
                <a:rect b="b" l="l" r="r" t="t"/>
                <a:pathLst>
                  <a:path extrusionOk="0" h="23" w="19">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 name="Google Shape;27;p1"/>
              <p:cNvSpPr/>
              <p:nvPr/>
            </p:nvSpPr>
            <p:spPr>
              <a:xfrm>
                <a:off x="6821488" y="6407150"/>
                <a:ext cx="52388" cy="76200"/>
              </a:xfrm>
              <a:custGeom>
                <a:rect b="b" l="l" r="r" t="t"/>
                <a:pathLst>
                  <a:path extrusionOk="0" h="23" w="16">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 name="Google Shape;28;p1"/>
              <p:cNvSpPr/>
              <p:nvPr/>
            </p:nvSpPr>
            <p:spPr>
              <a:xfrm>
                <a:off x="6899275" y="6407150"/>
                <a:ext cx="61913" cy="76200"/>
              </a:xfrm>
              <a:custGeom>
                <a:rect b="b" l="l" r="r" t="t"/>
                <a:pathLst>
                  <a:path extrusionOk="0" h="23" w="19">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9" name="Google Shape;29;p1"/>
            <p:cNvGrpSpPr/>
            <p:nvPr/>
          </p:nvGrpSpPr>
          <p:grpSpPr>
            <a:xfrm>
              <a:off x="5880100" y="5659438"/>
              <a:ext cx="511175" cy="544512"/>
              <a:chOff x="5880100" y="5659438"/>
              <a:chExt cx="511175" cy="544512"/>
            </a:xfrm>
          </p:grpSpPr>
          <p:sp>
            <p:nvSpPr>
              <p:cNvPr id="30" name="Google Shape;30;p1"/>
              <p:cNvSpPr/>
              <p:nvPr/>
            </p:nvSpPr>
            <p:spPr>
              <a:xfrm>
                <a:off x="6143625" y="5678488"/>
                <a:ext cx="247650" cy="496887"/>
              </a:xfrm>
              <a:custGeom>
                <a:rect b="b" l="l" r="r" t="t"/>
                <a:pathLst>
                  <a:path extrusionOk="0" h="151" w="76">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 name="Google Shape;31;p1"/>
              <p:cNvSpPr/>
              <p:nvPr/>
            </p:nvSpPr>
            <p:spPr>
              <a:xfrm>
                <a:off x="5997575" y="5665788"/>
                <a:ext cx="301625" cy="538162"/>
              </a:xfrm>
              <a:custGeom>
                <a:rect b="b" l="l" r="r" t="t"/>
                <a:pathLst>
                  <a:path extrusionOk="0" h="164" w="93">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 name="Google Shape;32;p1"/>
              <p:cNvSpPr/>
              <p:nvPr/>
            </p:nvSpPr>
            <p:spPr>
              <a:xfrm>
                <a:off x="5880100" y="5659438"/>
                <a:ext cx="403225" cy="436562"/>
              </a:xfrm>
              <a:custGeom>
                <a:rect b="b" l="l" r="r" t="t"/>
                <a:pathLst>
                  <a:path extrusionOk="0" h="133" w="124">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grpSp>
        <p:nvGrpSpPr>
          <p:cNvPr id="33" name="Google Shape;33;p1"/>
          <p:cNvGrpSpPr/>
          <p:nvPr/>
        </p:nvGrpSpPr>
        <p:grpSpPr>
          <a:xfrm>
            <a:off x="-2632" y="492886"/>
            <a:ext cx="303861" cy="886833"/>
            <a:chOff x="320675" y="2816225"/>
            <a:chExt cx="350838" cy="1023938"/>
          </a:xfrm>
        </p:grpSpPr>
        <p:sp>
          <p:nvSpPr>
            <p:cNvPr id="34" name="Google Shape;34;p1"/>
            <p:cNvSpPr/>
            <p:nvPr/>
          </p:nvSpPr>
          <p:spPr>
            <a:xfrm>
              <a:off x="608013" y="3778250"/>
              <a:ext cx="63500" cy="61913"/>
            </a:xfrm>
            <a:custGeom>
              <a:rect b="b" l="l" r="r" t="t"/>
              <a:pathLst>
                <a:path extrusionOk="0" h="19" w="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 name="Google Shape;35;p1"/>
            <p:cNvSpPr/>
            <p:nvPr/>
          </p:nvSpPr>
          <p:spPr>
            <a:xfrm>
              <a:off x="528638" y="3706813"/>
              <a:ext cx="142875" cy="133350"/>
            </a:xfrm>
            <a:custGeom>
              <a:rect b="b" l="l" r="r" t="t"/>
              <a:pathLst>
                <a:path extrusionOk="0" h="41" w="43">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 name="Google Shape;36;p1"/>
            <p:cNvSpPr/>
            <p:nvPr/>
          </p:nvSpPr>
          <p:spPr>
            <a:xfrm>
              <a:off x="431800" y="3636963"/>
              <a:ext cx="239713" cy="203200"/>
            </a:xfrm>
            <a:custGeom>
              <a:rect b="b" l="l" r="r" t="t"/>
              <a:pathLst>
                <a:path extrusionOk="0" h="62" w="7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 name="Google Shape;37;p1"/>
            <p:cNvSpPr/>
            <p:nvPr/>
          </p:nvSpPr>
          <p:spPr>
            <a:xfrm>
              <a:off x="320675" y="3568700"/>
              <a:ext cx="350838" cy="261938"/>
            </a:xfrm>
            <a:custGeom>
              <a:rect b="b" l="l" r="r" t="t"/>
              <a:pathLst>
                <a:path extrusionOk="0" h="80" w="105">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 name="Google Shape;38;p1"/>
            <p:cNvSpPr/>
            <p:nvPr/>
          </p:nvSpPr>
          <p:spPr>
            <a:xfrm>
              <a:off x="320675" y="3506788"/>
              <a:ext cx="350838" cy="249238"/>
            </a:xfrm>
            <a:custGeom>
              <a:rect b="b" l="l" r="r" t="t"/>
              <a:pathLst>
                <a:path extrusionOk="0" h="76" w="105">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 name="Google Shape;39;p1"/>
            <p:cNvSpPr/>
            <p:nvPr/>
          </p:nvSpPr>
          <p:spPr>
            <a:xfrm>
              <a:off x="320675" y="3441700"/>
              <a:ext cx="350838" cy="241300"/>
            </a:xfrm>
            <a:custGeom>
              <a:rect b="b" l="l" r="r" t="t"/>
              <a:pathLst>
                <a:path extrusionOk="0" h="74" w="105">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 name="Google Shape;40;p1"/>
            <p:cNvSpPr/>
            <p:nvPr/>
          </p:nvSpPr>
          <p:spPr>
            <a:xfrm>
              <a:off x="320675" y="3382963"/>
              <a:ext cx="350838" cy="228600"/>
            </a:xfrm>
            <a:custGeom>
              <a:rect b="b" l="l" r="r" t="t"/>
              <a:pathLst>
                <a:path extrusionOk="0" h="70" w="105">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 name="Google Shape;41;p1"/>
            <p:cNvSpPr/>
            <p:nvPr/>
          </p:nvSpPr>
          <p:spPr>
            <a:xfrm>
              <a:off x="320675" y="3324225"/>
              <a:ext cx="350838" cy="219075"/>
            </a:xfrm>
            <a:custGeom>
              <a:rect b="b" l="l" r="r" t="t"/>
              <a:pathLst>
                <a:path extrusionOk="0" h="67" w="105">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 name="Google Shape;42;p1"/>
            <p:cNvSpPr/>
            <p:nvPr/>
          </p:nvSpPr>
          <p:spPr>
            <a:xfrm>
              <a:off x="320675" y="3263900"/>
              <a:ext cx="350838" cy="212725"/>
            </a:xfrm>
            <a:custGeom>
              <a:rect b="b" l="l" r="r" t="t"/>
              <a:pathLst>
                <a:path extrusionOk="0" h="65" w="10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 name="Google Shape;43;p1"/>
            <p:cNvSpPr/>
            <p:nvPr/>
          </p:nvSpPr>
          <p:spPr>
            <a:xfrm>
              <a:off x="320675" y="3208338"/>
              <a:ext cx="350838" cy="200025"/>
            </a:xfrm>
            <a:custGeom>
              <a:rect b="b" l="l" r="r" t="t"/>
              <a:pathLst>
                <a:path extrusionOk="0" h="61" w="105">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 name="Google Shape;44;p1"/>
            <p:cNvSpPr/>
            <p:nvPr/>
          </p:nvSpPr>
          <p:spPr>
            <a:xfrm>
              <a:off x="320675" y="3155950"/>
              <a:ext cx="350838" cy="190500"/>
            </a:xfrm>
            <a:custGeom>
              <a:rect b="b" l="l" r="r" t="t"/>
              <a:pathLst>
                <a:path extrusionOk="0" h="58" w="105">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 name="Google Shape;45;p1"/>
            <p:cNvSpPr/>
            <p:nvPr/>
          </p:nvSpPr>
          <p:spPr>
            <a:xfrm>
              <a:off x="320675" y="3103563"/>
              <a:ext cx="350838" cy="177800"/>
            </a:xfrm>
            <a:custGeom>
              <a:rect b="b" l="l" r="r" t="t"/>
              <a:pathLst>
                <a:path extrusionOk="0" h="54" w="105">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 name="Google Shape;46;p1"/>
            <p:cNvSpPr/>
            <p:nvPr/>
          </p:nvSpPr>
          <p:spPr>
            <a:xfrm>
              <a:off x="320675" y="3055938"/>
              <a:ext cx="350838" cy="163513"/>
            </a:xfrm>
            <a:custGeom>
              <a:rect b="b" l="l" r="r" t="t"/>
              <a:pathLst>
                <a:path extrusionOk="0" h="50" w="105">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 name="Google Shape;47;p1"/>
            <p:cNvSpPr/>
            <p:nvPr/>
          </p:nvSpPr>
          <p:spPr>
            <a:xfrm>
              <a:off x="320675" y="3003550"/>
              <a:ext cx="350838" cy="152400"/>
            </a:xfrm>
            <a:custGeom>
              <a:rect b="b" l="l" r="r" t="t"/>
              <a:pathLst>
                <a:path extrusionOk="0" h="47" w="105">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 name="Google Shape;48;p1"/>
            <p:cNvSpPr/>
            <p:nvPr/>
          </p:nvSpPr>
          <p:spPr>
            <a:xfrm>
              <a:off x="320675" y="2957513"/>
              <a:ext cx="350838" cy="139700"/>
            </a:xfrm>
            <a:custGeom>
              <a:rect b="b" l="l" r="r" t="t"/>
              <a:pathLst>
                <a:path extrusionOk="0" h="43" w="105">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 name="Google Shape;49;p1"/>
            <p:cNvSpPr/>
            <p:nvPr/>
          </p:nvSpPr>
          <p:spPr>
            <a:xfrm>
              <a:off x="320675" y="2911475"/>
              <a:ext cx="350838" cy="127000"/>
            </a:xfrm>
            <a:custGeom>
              <a:rect b="b" l="l" r="r" t="t"/>
              <a:pathLst>
                <a:path extrusionOk="0" h="39" w="105">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 name="Google Shape;50;p1"/>
            <p:cNvSpPr/>
            <p:nvPr/>
          </p:nvSpPr>
          <p:spPr>
            <a:xfrm>
              <a:off x="320675" y="2865438"/>
              <a:ext cx="350838" cy="114300"/>
            </a:xfrm>
            <a:custGeom>
              <a:rect b="b" l="l" r="r" t="t"/>
              <a:pathLst>
                <a:path extrusionOk="0" h="35" w="10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 name="Google Shape;51;p1"/>
            <p:cNvSpPr/>
            <p:nvPr/>
          </p:nvSpPr>
          <p:spPr>
            <a:xfrm>
              <a:off x="320675" y="2819400"/>
              <a:ext cx="350838" cy="107950"/>
            </a:xfrm>
            <a:custGeom>
              <a:rect b="b" l="l" r="r" t="t"/>
              <a:pathLst>
                <a:path extrusionOk="0" h="33" w="105">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 name="Google Shape;52;p1"/>
            <p:cNvSpPr/>
            <p:nvPr/>
          </p:nvSpPr>
          <p:spPr>
            <a:xfrm>
              <a:off x="320675" y="2816225"/>
              <a:ext cx="284163" cy="55563"/>
            </a:xfrm>
            <a:custGeom>
              <a:rect b="b" l="l" r="r" t="t"/>
              <a:pathLst>
                <a:path extrusionOk="0" h="17" w="85">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871">
          <p15:clr>
            <a:srgbClr val="F26B43"/>
          </p15:clr>
        </p15:guide>
        <p15:guide id="3" pos="277">
          <p15:clr>
            <a:srgbClr val="F26B43"/>
          </p15:clr>
        </p15:guide>
        <p15:guide id="4" pos="5490">
          <p15:clr>
            <a:srgbClr val="F26B43"/>
          </p15:clr>
        </p15:guide>
        <p15:guide id="5" pos="856">
          <p15:clr>
            <a:srgbClr val="F26B43"/>
          </p15:clr>
        </p15:guide>
        <p15:guide id="6" orient="horz" pos="311">
          <p15:clr>
            <a:srgbClr val="F26B43"/>
          </p15:clr>
        </p15:guide>
        <p15:guide id="7" pos="3254">
          <p15:clr>
            <a:srgbClr val="F26B43"/>
          </p15:clr>
        </p15:guide>
        <p15:guide id="8" pos="35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sumo.dlr.de/docs/Simulation/Traffic_Lights.html#based_on_time_loss" TargetMode="External"/><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hyperlink" Target="https://github.com/TRG-BUILD/sumo_course/tree/master/course2021/part1_networks_and_demands/exercise1" TargetMode="External"/><Relationship Id="rId4" Type="http://schemas.openxmlformats.org/officeDocument/2006/relationships/hyperlink" Target="https://github.com/TRG-BUILD/sumo_course/tree/master/course2021/part1_networks_and_demands/exercise1" TargetMode="External"/><Relationship Id="rId5" Type="http://schemas.openxmlformats.org/officeDocument/2006/relationships/hyperlink" Target="https://github.com/TRG-BUILD/sumo_course/tree/master/course2021/part1_networks_and_demands/exercise2" TargetMode="External"/><Relationship Id="rId6" Type="http://schemas.openxmlformats.org/officeDocument/2006/relationships/hyperlink" Target="https://github.com/TRG-BUILD/sumo_course/tree/master/course2021/part1_networks_and_demands/exercise2" TargetMode="External"/><Relationship Id="rId7" Type="http://schemas.openxmlformats.org/officeDocument/2006/relationships/hyperlink" Target="https://sumo.dlr.de/docs/Simulation/Traffic_Lights.html" TargetMode="External"/><Relationship Id="rId8" Type="http://schemas.openxmlformats.org/officeDocument/2006/relationships/hyperlink" Target="https://sumo.dlr.de/docs/Simulation/Traffic_Ligh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hyperlink" Target="https://sumo.dlr.de/docs/Simulation/Traffic_Lights.html"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sumo.dlr.de/docs/Tools/tls.html#tlscycleadaptationpy" TargetMode="External"/><Relationship Id="rId4" Type="http://schemas.openxmlformats.org/officeDocument/2006/relationships/hyperlink" Target="https://sumo.dlr.de/docs/Tools/tls.html#tlscoordinatorpy" TargetMode="External"/><Relationship Id="rId5" Type="http://schemas.openxmlformats.org/officeDocument/2006/relationships/hyperlink" Target="https://sumo.dlr.de/docs/Demand/Shortest_or_Optimal_Path_Rout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sumo.dlr.de/docs/sumo.html#outp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s://sumo.dlr.de/docs/Tools/" TargetMode="External"/><Relationship Id="rId4" Type="http://schemas.openxmlformats.org/officeDocument/2006/relationships/hyperlink" Target="https://sumo.dlr.de/docs/Tools/Xml.html" TargetMode="External"/><Relationship Id="rId5" Type="http://schemas.openxmlformats.org/officeDocument/2006/relationships/hyperlink" Target="https://sumo.dlr.de/docs/Tools/Output.html#tripstatistics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sumo.dlr.de/docs/Networks/PlainXML.html#edge_descrip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sumo.dlr.de/docs/Tools/tls.html#tlscycleadaptationpy" TargetMode="External"/><Relationship Id="rId4" Type="http://schemas.openxmlformats.org/officeDocument/2006/relationships/hyperlink" Target="https://sumo.dlr.de/docs/Tools/Output.html#tripstatisticspy" TargetMode="External"/><Relationship Id="rId5" Type="http://schemas.openxmlformats.org/officeDocument/2006/relationships/hyperlink" Target="https://sumo.dlr.de/docs/Tools/tls.html#tlscoordinatorpy" TargetMode="External"/><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sumo.dlr.de/docs/Simulation/Traffic_Lights.html#traffic_lights_that_respond_to_traffic"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0"/>
          <p:cNvSpPr txBox="1"/>
          <p:nvPr>
            <p:ph type="ctrTitle"/>
          </p:nvPr>
        </p:nvSpPr>
        <p:spPr>
          <a:xfrm>
            <a:off x="311708" y="744575"/>
            <a:ext cx="8520600" cy="2052600"/>
          </a:xfrm>
          <a:prstGeom prst="rect">
            <a:avLst/>
          </a:prstGeom>
        </p:spPr>
        <p:txBody>
          <a:bodyPr anchorCtr="0" anchor="b" bIns="0" lIns="0" spcFirstLastPara="1" rIns="0" wrap="square" tIns="144000">
            <a:noAutofit/>
          </a:bodyPr>
          <a:lstStyle/>
          <a:p>
            <a:pPr indent="0" lvl="0" marL="0" rtl="0" algn="ctr">
              <a:spcBef>
                <a:spcPts val="0"/>
              </a:spcBef>
              <a:spcAft>
                <a:spcPts val="0"/>
              </a:spcAft>
              <a:buNone/>
            </a:pPr>
            <a:r>
              <a:rPr lang="en"/>
              <a:t>VTT7 Intro til mikrosimulering og SUMO </a:t>
            </a:r>
            <a:endParaRPr/>
          </a:p>
        </p:txBody>
      </p:sp>
      <p:sp>
        <p:nvSpPr>
          <p:cNvPr id="417" name="Google Shape;417;p20"/>
          <p:cNvSpPr txBox="1"/>
          <p:nvPr>
            <p:ph idx="1" type="subTitle"/>
          </p:nvPr>
        </p:nvSpPr>
        <p:spPr>
          <a:xfrm>
            <a:off x="311700" y="2834125"/>
            <a:ext cx="8520600" cy="792600"/>
          </a:xfrm>
          <a:prstGeom prst="rect">
            <a:avLst/>
          </a:prstGeom>
        </p:spPr>
        <p:txBody>
          <a:bodyPr anchorCtr="0" anchor="t" bIns="34275" lIns="0" spcFirstLastPara="1" rIns="0" wrap="square" tIns="34275">
            <a:noAutofit/>
          </a:bodyPr>
          <a:lstStyle/>
          <a:p>
            <a:pPr indent="0" lvl="0" marL="0" rtl="0" algn="ctr">
              <a:spcBef>
                <a:spcPts val="800"/>
              </a:spcBef>
              <a:spcAft>
                <a:spcPts val="0"/>
              </a:spcAft>
              <a:buNone/>
            </a:pPr>
            <a:r>
              <a:rPr lang="en"/>
              <a:t>Kursusgang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9"/>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Clr>
                <a:schemeClr val="dk1"/>
              </a:buClr>
              <a:buSzPts val="1100"/>
              <a:buFont typeface="Arial"/>
              <a:buNone/>
            </a:pPr>
            <a:r>
              <a:rPr lang="en"/>
              <a:t>Traffic responsive control - delay based</a:t>
            </a:r>
            <a:endParaRPr/>
          </a:p>
        </p:txBody>
      </p:sp>
      <p:sp>
        <p:nvSpPr>
          <p:cNvPr id="479" name="Google Shape;479;p29"/>
          <p:cNvSpPr txBox="1"/>
          <p:nvPr>
            <p:ph idx="1" type="body"/>
          </p:nvPr>
        </p:nvSpPr>
        <p:spPr>
          <a:xfrm>
            <a:off x="311700" y="1152475"/>
            <a:ext cx="51192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SUMO time loss / delay control: </a:t>
            </a:r>
            <a:r>
              <a:rPr lang="en" u="sng">
                <a:solidFill>
                  <a:schemeClr val="hlink"/>
                </a:solidFill>
                <a:hlinkClick r:id="rId3"/>
              </a:rPr>
              <a:t>https://sumo.dlr.de/docs/Simulation/Traffic_Lights.html#based_on_time_loss</a:t>
            </a:r>
            <a:endParaRPr/>
          </a:p>
          <a:p>
            <a:pPr indent="0" lvl="0" marL="0" rtl="0" algn="l">
              <a:spcBef>
                <a:spcPts val="800"/>
              </a:spcBef>
              <a:spcAft>
                <a:spcPts val="0"/>
              </a:spcAft>
              <a:buNone/>
            </a:pPr>
            <a:r>
              <a:rPr lang="en"/>
              <a:t>Assumptions:</a:t>
            </a:r>
            <a:endParaRPr/>
          </a:p>
          <a:p>
            <a:pPr indent="-298450" lvl="0" marL="457200" rtl="0" algn="l">
              <a:spcBef>
                <a:spcPts val="800"/>
              </a:spcBef>
              <a:spcAft>
                <a:spcPts val="0"/>
              </a:spcAft>
              <a:buSzPts val="1100"/>
              <a:buChar char="●"/>
            </a:pPr>
            <a:r>
              <a:rPr lang="en"/>
              <a:t>Perfect area detector, any second a speed for each car is known</a:t>
            </a:r>
            <a:endParaRPr/>
          </a:p>
          <a:p>
            <a:pPr indent="-298450" lvl="0" marL="457200" rtl="0" algn="l">
              <a:spcBef>
                <a:spcPts val="0"/>
              </a:spcBef>
              <a:spcAft>
                <a:spcPts val="0"/>
              </a:spcAft>
              <a:buSzPts val="1100"/>
              <a:buChar char="●"/>
            </a:pPr>
            <a:r>
              <a:rPr lang="en"/>
              <a:t>Without</a:t>
            </a:r>
            <a:r>
              <a:rPr lang="en"/>
              <a:t> cars, no delay</a:t>
            </a:r>
            <a:endParaRPr/>
          </a:p>
          <a:p>
            <a:pPr indent="-298450" lvl="0" marL="457200" rtl="0" algn="l">
              <a:spcBef>
                <a:spcPts val="0"/>
              </a:spcBef>
              <a:spcAft>
                <a:spcPts val="0"/>
              </a:spcAft>
              <a:buSzPts val="1100"/>
              <a:buChar char="●"/>
            </a:pPr>
            <a:r>
              <a:rPr lang="en"/>
              <a:t>With cars delay calculation is instantaneous, no </a:t>
            </a:r>
            <a:r>
              <a:rPr lang="en"/>
              <a:t>movement</a:t>
            </a:r>
            <a:r>
              <a:rPr lang="en"/>
              <a:t> history accounted for</a:t>
            </a:r>
            <a:endParaRPr/>
          </a:p>
          <a:p>
            <a:pPr indent="0" lvl="0" marL="0" rtl="0" algn="l">
              <a:spcBef>
                <a:spcPts val="800"/>
              </a:spcBef>
              <a:spcAft>
                <a:spcPts val="0"/>
              </a:spcAft>
              <a:buNone/>
            </a:pPr>
            <a:r>
              <a:rPr lang="en"/>
              <a:t>When traffic on a lane slows down the accumulated </a:t>
            </a:r>
            <a:r>
              <a:rPr lang="en"/>
              <a:t>delay grows, after it passes a certain threshold the extension of current phase is requested</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Similar definition to the gap based controller</a:t>
            </a:r>
            <a:endParaRPr/>
          </a:p>
        </p:txBody>
      </p:sp>
      <p:pic>
        <p:nvPicPr>
          <p:cNvPr id="480" name="Google Shape;480;p29"/>
          <p:cNvPicPr preferRelativeResize="0"/>
          <p:nvPr/>
        </p:nvPicPr>
        <p:blipFill>
          <a:blip r:embed="rId4">
            <a:alphaModFix/>
          </a:blip>
          <a:stretch>
            <a:fillRect/>
          </a:stretch>
        </p:blipFill>
        <p:spPr>
          <a:xfrm>
            <a:off x="5630975" y="2188975"/>
            <a:ext cx="1590675" cy="647700"/>
          </a:xfrm>
          <a:prstGeom prst="rect">
            <a:avLst/>
          </a:prstGeom>
          <a:noFill/>
          <a:ln>
            <a:noFill/>
          </a:ln>
        </p:spPr>
      </p:pic>
      <p:pic>
        <p:nvPicPr>
          <p:cNvPr id="481" name="Google Shape;481;p29"/>
          <p:cNvPicPr preferRelativeResize="0"/>
          <p:nvPr/>
        </p:nvPicPr>
        <p:blipFill>
          <a:blip r:embed="rId5">
            <a:alphaModFix/>
          </a:blip>
          <a:stretch>
            <a:fillRect/>
          </a:stretch>
        </p:blipFill>
        <p:spPr>
          <a:xfrm>
            <a:off x="7289250" y="2236600"/>
            <a:ext cx="923925" cy="552450"/>
          </a:xfrm>
          <a:prstGeom prst="rect">
            <a:avLst/>
          </a:prstGeom>
          <a:noFill/>
          <a:ln>
            <a:noFill/>
          </a:ln>
        </p:spPr>
      </p:pic>
      <p:sp>
        <p:nvSpPr>
          <p:cNvPr id="482" name="Google Shape;482;p29"/>
          <p:cNvSpPr txBox="1"/>
          <p:nvPr/>
        </p:nvSpPr>
        <p:spPr>
          <a:xfrm>
            <a:off x="3862200" y="3920675"/>
            <a:ext cx="5281800" cy="116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urier New"/>
                <a:ea typeface="Courier New"/>
                <a:cs typeface="Courier New"/>
                <a:sym typeface="Courier New"/>
              </a:rPr>
              <a:t>&lt;tlLogic id="0" programID="my_program" offset="0" type=</a:t>
            </a:r>
            <a:r>
              <a:rPr lang="en" sz="800">
                <a:solidFill>
                  <a:srgbClr val="FF0000"/>
                </a:solidFill>
                <a:latin typeface="Courier New"/>
                <a:ea typeface="Courier New"/>
                <a:cs typeface="Courier New"/>
                <a:sym typeface="Courier New"/>
              </a:rPr>
              <a:t>"delay_based"</a:t>
            </a:r>
            <a:r>
              <a:rPr lang="en" sz="800">
                <a:latin typeface="Courier New"/>
                <a:ea typeface="Courier New"/>
                <a:cs typeface="Courier New"/>
                <a:sym typeface="Courier New"/>
              </a:rPr>
              <a:t>&gt;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key="detectorRange" value="100" /&gt;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key="minTimeLoss" value="1" /&gt;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key="show-detectors" value="false"/&gt;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&lt;phase duration="31" </a:t>
            </a:r>
            <a:r>
              <a:rPr lang="en" sz="800">
                <a:solidFill>
                  <a:srgbClr val="FF0000"/>
                </a:solidFill>
                <a:latin typeface="Courier New"/>
                <a:ea typeface="Courier New"/>
                <a:cs typeface="Courier New"/>
                <a:sym typeface="Courier New"/>
              </a:rPr>
              <a:t>minDur="5" maxDur="45"</a:t>
            </a:r>
            <a:r>
              <a:rPr lang="en" sz="800">
                <a:latin typeface="Courier New"/>
                <a:ea typeface="Courier New"/>
                <a:cs typeface="Courier New"/>
                <a:sym typeface="Courier New"/>
              </a:rPr>
              <a:t> state="GGggrrrrGGggrrrr"/&gt;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&lt;/tlLogic&gt;</a:t>
            </a:r>
            <a:endParaRPr sz="8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0"/>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Example detector setups</a:t>
            </a:r>
            <a:endParaRPr/>
          </a:p>
        </p:txBody>
      </p:sp>
      <p:sp>
        <p:nvSpPr>
          <p:cNvPr id="488" name="Google Shape;488;p30"/>
          <p:cNvSpPr txBox="1"/>
          <p:nvPr>
            <p:ph idx="1" type="body"/>
          </p:nvPr>
        </p:nvSpPr>
        <p:spPr>
          <a:xfrm>
            <a:off x="311700" y="1078725"/>
            <a:ext cx="3930600" cy="1698900"/>
          </a:xfrm>
          <a:prstGeom prst="rect">
            <a:avLst/>
          </a:prstGeom>
        </p:spPr>
        <p:txBody>
          <a:bodyPr anchorCtr="0" anchor="t" bIns="34275" lIns="0" spcFirstLastPara="1" rIns="0" wrap="square" tIns="34275">
            <a:noAutofit/>
          </a:bodyPr>
          <a:lstStyle/>
          <a:p>
            <a:pPr indent="0" lvl="0" marL="0" marR="0" rtl="0" algn="l">
              <a:lnSpc>
                <a:spcPct val="100000"/>
              </a:lnSpc>
              <a:spcBef>
                <a:spcPts val="0"/>
              </a:spcBef>
              <a:spcAft>
                <a:spcPts val="0"/>
              </a:spcAft>
              <a:buNone/>
            </a:pPr>
            <a:r>
              <a:rPr lang="en" sz="900">
                <a:latin typeface="Courier New"/>
                <a:ea typeface="Courier New"/>
                <a:cs typeface="Courier New"/>
                <a:sym typeface="Courier New"/>
              </a:rPr>
              <a:t>   </a:t>
            </a:r>
            <a:r>
              <a:rPr lang="en" sz="800">
                <a:latin typeface="Courier New"/>
                <a:ea typeface="Courier New"/>
                <a:cs typeface="Courier New"/>
                <a:sym typeface="Courier New"/>
              </a:rPr>
              <a:t>&lt;tlLogic id="C" type=</a:t>
            </a:r>
            <a:r>
              <a:rPr lang="en" sz="800">
                <a:solidFill>
                  <a:srgbClr val="FF0000"/>
                </a:solidFill>
                <a:latin typeface="Courier New"/>
                <a:ea typeface="Courier New"/>
                <a:cs typeface="Courier New"/>
                <a:sym typeface="Courier New"/>
              </a:rPr>
              <a:t>"actuated"</a:t>
            </a:r>
            <a:r>
              <a:rPr lang="en" sz="800">
                <a:latin typeface="Courier New"/>
                <a:ea typeface="Courier New"/>
                <a:cs typeface="Courier New"/>
                <a:sym typeface="Courier New"/>
              </a:rPr>
              <a:t> programID="a" offset="0"&gt;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800">
                <a:latin typeface="Courier New"/>
                <a:ea typeface="Courier New"/>
                <a:cs typeface="Courier New"/>
                <a:sym typeface="Courier New"/>
              </a:rPr>
              <a:t>       &lt;param key="max-gap" value="3.0"/&gt;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800">
                <a:latin typeface="Courier New"/>
                <a:ea typeface="Courier New"/>
                <a:cs typeface="Courier New"/>
                <a:sym typeface="Courier New"/>
              </a:rPr>
              <a:t>       &lt;param key="detector-gap" value="2.0"/&gt;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800">
                <a:latin typeface="Courier New"/>
                <a:ea typeface="Courier New"/>
                <a:cs typeface="Courier New"/>
                <a:sym typeface="Courier New"/>
              </a:rPr>
              <a:t>       &lt;param key="show-detectors" value="true"/&gt;</a:t>
            </a:r>
            <a:endParaRPr sz="900">
              <a:latin typeface="Courier New"/>
              <a:ea typeface="Courier New"/>
              <a:cs typeface="Courier New"/>
              <a:sym typeface="Courier New"/>
            </a:endParaRPr>
          </a:p>
          <a:p>
            <a:pPr indent="0" lvl="0" marL="0" rtl="0" algn="l">
              <a:spcBef>
                <a:spcPts val="800"/>
              </a:spcBef>
              <a:spcAft>
                <a:spcPts val="0"/>
              </a:spcAft>
              <a:buNone/>
            </a:pPr>
            <a:r>
              <a:t/>
            </a:r>
            <a:endParaRPr/>
          </a:p>
        </p:txBody>
      </p:sp>
      <p:pic>
        <p:nvPicPr>
          <p:cNvPr id="489" name="Google Shape;489;p30"/>
          <p:cNvPicPr preferRelativeResize="0"/>
          <p:nvPr/>
        </p:nvPicPr>
        <p:blipFill>
          <a:blip r:embed="rId3">
            <a:alphaModFix/>
          </a:blip>
          <a:stretch>
            <a:fillRect/>
          </a:stretch>
        </p:blipFill>
        <p:spPr>
          <a:xfrm>
            <a:off x="502099" y="1967371"/>
            <a:ext cx="3386201" cy="3041078"/>
          </a:xfrm>
          <a:prstGeom prst="rect">
            <a:avLst/>
          </a:prstGeom>
          <a:noFill/>
          <a:ln>
            <a:noFill/>
          </a:ln>
        </p:spPr>
      </p:pic>
      <p:sp>
        <p:nvSpPr>
          <p:cNvPr id="490" name="Google Shape;490;p30"/>
          <p:cNvSpPr txBox="1"/>
          <p:nvPr>
            <p:ph idx="1" type="body"/>
          </p:nvPr>
        </p:nvSpPr>
        <p:spPr>
          <a:xfrm>
            <a:off x="4242250" y="1078725"/>
            <a:ext cx="4473000" cy="1698900"/>
          </a:xfrm>
          <a:prstGeom prst="rect">
            <a:avLst/>
          </a:prstGeom>
        </p:spPr>
        <p:txBody>
          <a:bodyPr anchorCtr="0" anchor="t" bIns="34275" lIns="0" spcFirstLastPara="1" rIns="0" wrap="square" tIns="34275">
            <a:noAutofit/>
          </a:bodyPr>
          <a:lstStyle/>
          <a:p>
            <a:pPr indent="0" lvl="0" marL="0" rtl="0" algn="l">
              <a:lnSpc>
                <a:spcPct val="100000"/>
              </a:lnSpc>
              <a:spcBef>
                <a:spcPts val="0"/>
              </a:spcBef>
              <a:spcAft>
                <a:spcPts val="0"/>
              </a:spcAft>
              <a:buNone/>
            </a:pPr>
            <a:r>
              <a:rPr lang="en" sz="800">
                <a:latin typeface="Courier New"/>
                <a:ea typeface="Courier New"/>
                <a:cs typeface="Courier New"/>
                <a:sym typeface="Courier New"/>
              </a:rPr>
              <a:t>&lt;tlLogic id="0" programID="my_program" offset="0" type=</a:t>
            </a:r>
            <a:r>
              <a:rPr lang="en" sz="800">
                <a:solidFill>
                  <a:srgbClr val="FF0000"/>
                </a:solidFill>
                <a:latin typeface="Courier New"/>
                <a:ea typeface="Courier New"/>
                <a:cs typeface="Courier New"/>
                <a:sym typeface="Courier New"/>
              </a:rPr>
              <a:t>"delay_based"</a:t>
            </a:r>
            <a:r>
              <a:rPr lang="en" sz="800">
                <a:latin typeface="Courier New"/>
                <a:ea typeface="Courier New"/>
                <a:cs typeface="Courier New"/>
                <a:sym typeface="Courier New"/>
              </a:rPr>
              <a:t>&gt;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 sz="800">
                <a:latin typeface="Courier New"/>
                <a:ea typeface="Courier New"/>
                <a:cs typeface="Courier New"/>
                <a:sym typeface="Courier New"/>
              </a:rPr>
              <a:t>  &lt;param key="detectorRange" value="25" /&gt;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 sz="800">
                <a:latin typeface="Courier New"/>
                <a:ea typeface="Courier New"/>
                <a:cs typeface="Courier New"/>
                <a:sym typeface="Courier New"/>
              </a:rPr>
              <a:t>  &lt;param key="minTimeLoss" value="1" /&gt;</a:t>
            </a:r>
            <a:endParaRPr sz="8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800">
                <a:latin typeface="Courier New"/>
                <a:ea typeface="Courier New"/>
                <a:cs typeface="Courier New"/>
                <a:sym typeface="Courier New"/>
              </a:rPr>
              <a:t>  &lt;param key="show-detectors" value="true"/&gt;</a:t>
            </a:r>
            <a:endParaRPr sz="900">
              <a:latin typeface="Courier New"/>
              <a:ea typeface="Courier New"/>
              <a:cs typeface="Courier New"/>
              <a:sym typeface="Courier New"/>
            </a:endParaRPr>
          </a:p>
          <a:p>
            <a:pPr indent="0" lvl="0" marL="0" rtl="0" algn="l">
              <a:spcBef>
                <a:spcPts val="800"/>
              </a:spcBef>
              <a:spcAft>
                <a:spcPts val="0"/>
              </a:spcAft>
              <a:buNone/>
            </a:pPr>
            <a:r>
              <a:t/>
            </a:r>
            <a:endParaRPr/>
          </a:p>
        </p:txBody>
      </p:sp>
      <p:pic>
        <p:nvPicPr>
          <p:cNvPr id="491" name="Google Shape;491;p30"/>
          <p:cNvPicPr preferRelativeResize="0"/>
          <p:nvPr/>
        </p:nvPicPr>
        <p:blipFill>
          <a:blip r:embed="rId4">
            <a:alphaModFix/>
          </a:blip>
          <a:stretch>
            <a:fillRect/>
          </a:stretch>
        </p:blipFill>
        <p:spPr>
          <a:xfrm>
            <a:off x="5095075" y="1882400"/>
            <a:ext cx="3313136" cy="3126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1"/>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Exercise 2</a:t>
            </a:r>
            <a:endParaRPr/>
          </a:p>
        </p:txBody>
      </p:sp>
      <p:sp>
        <p:nvSpPr>
          <p:cNvPr id="497" name="Google Shape;497;p31"/>
          <p:cNvSpPr txBox="1"/>
          <p:nvPr>
            <p:ph idx="1" type="body"/>
          </p:nvPr>
        </p:nvSpPr>
        <p:spPr>
          <a:xfrm>
            <a:off x="311700" y="1152475"/>
            <a:ext cx="8520600" cy="12402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Based on the network in the Exercise 1</a:t>
            </a:r>
            <a:endParaRPr/>
          </a:p>
          <a:p>
            <a:pPr indent="-298450" lvl="0" marL="457200" rtl="0" algn="l">
              <a:spcBef>
                <a:spcPts val="800"/>
              </a:spcBef>
              <a:spcAft>
                <a:spcPts val="0"/>
              </a:spcAft>
              <a:buSzPts val="1100"/>
              <a:buChar char="●"/>
            </a:pPr>
            <a:r>
              <a:rPr lang="en"/>
              <a:t>Change the controller to time-gap based and output trip info</a:t>
            </a:r>
            <a:endParaRPr/>
          </a:p>
          <a:p>
            <a:pPr indent="-298450" lvl="0" marL="457200" rtl="0" algn="l">
              <a:spcBef>
                <a:spcPts val="0"/>
              </a:spcBef>
              <a:spcAft>
                <a:spcPts val="0"/>
              </a:spcAft>
              <a:buSzPts val="1100"/>
              <a:buChar char="●"/>
            </a:pPr>
            <a:r>
              <a:rPr lang="en"/>
              <a:t>Change the controller to the time loss based and output trip info</a:t>
            </a:r>
            <a:endParaRPr/>
          </a:p>
          <a:p>
            <a:pPr indent="-298450" lvl="0" marL="457200" rtl="0" algn="l">
              <a:spcBef>
                <a:spcPts val="0"/>
              </a:spcBef>
              <a:spcAft>
                <a:spcPts val="0"/>
              </a:spcAft>
              <a:buSzPts val="1100"/>
              <a:buChar char="●"/>
            </a:pPr>
            <a:r>
              <a:rPr lang="en"/>
              <a:t>Compare them to the </a:t>
            </a:r>
            <a:r>
              <a:rPr lang="en"/>
              <a:t>results</a:t>
            </a:r>
            <a:r>
              <a:rPr lang="en"/>
              <a:t> of exercise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2"/>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Summary: What have we learnt today?</a:t>
            </a:r>
            <a:endParaRPr/>
          </a:p>
        </p:txBody>
      </p:sp>
      <p:sp>
        <p:nvSpPr>
          <p:cNvPr id="503" name="Google Shape;503;p32"/>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298450" lvl="0" marL="457200" rtl="0" algn="l">
              <a:spcBef>
                <a:spcPts val="800"/>
              </a:spcBef>
              <a:spcAft>
                <a:spcPts val="0"/>
              </a:spcAft>
              <a:buSzPts val="1100"/>
              <a:buChar char="●"/>
            </a:pPr>
            <a:r>
              <a:rPr lang="en"/>
              <a:t>How to model and optimize time based </a:t>
            </a:r>
            <a:r>
              <a:rPr lang="en"/>
              <a:t>traffic lights</a:t>
            </a:r>
            <a:r>
              <a:rPr lang="en"/>
              <a:t> </a:t>
            </a:r>
            <a:endParaRPr/>
          </a:p>
          <a:p>
            <a:pPr indent="-298450" lvl="0" marL="457200" rtl="0" algn="l">
              <a:spcBef>
                <a:spcPts val="0"/>
              </a:spcBef>
              <a:spcAft>
                <a:spcPts val="0"/>
              </a:spcAft>
              <a:buSzPts val="1100"/>
              <a:buChar char="●"/>
            </a:pPr>
            <a:r>
              <a:rPr lang="en"/>
              <a:t>How to model and optimize coordination between two traffic lights</a:t>
            </a:r>
            <a:endParaRPr/>
          </a:p>
          <a:p>
            <a:pPr indent="-298450" lvl="0" marL="457200" rtl="0" algn="l">
              <a:spcBef>
                <a:spcPts val="0"/>
              </a:spcBef>
              <a:spcAft>
                <a:spcPts val="0"/>
              </a:spcAft>
              <a:buSzPts val="1100"/>
              <a:buChar char="●"/>
            </a:pPr>
            <a:r>
              <a:rPr lang="en"/>
              <a:t>How to model a maximum time-gap based and delay based traffic lights </a:t>
            </a:r>
            <a:endParaRPr/>
          </a:p>
          <a:p>
            <a:pPr indent="0" lvl="0" marL="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3"/>
          <p:cNvSpPr txBox="1"/>
          <p:nvPr>
            <p:ph type="title"/>
          </p:nvPr>
        </p:nvSpPr>
        <p:spPr>
          <a:xfrm>
            <a:off x="311700" y="445025"/>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References</a:t>
            </a:r>
            <a:endParaRPr/>
          </a:p>
        </p:txBody>
      </p:sp>
      <p:sp>
        <p:nvSpPr>
          <p:cNvPr id="509" name="Google Shape;509;p33"/>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[1] </a:t>
            </a:r>
            <a:r>
              <a:rPr lang="en"/>
              <a:t>https://ops.fhwa.dot.gov/publications/fhwahop08024/chapter5.htm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1"/>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Plan for today</a:t>
            </a:r>
            <a:endParaRPr/>
          </a:p>
        </p:txBody>
      </p:sp>
      <p:sp>
        <p:nvSpPr>
          <p:cNvPr id="423" name="Google Shape;423;p21"/>
          <p:cNvSpPr txBox="1"/>
          <p:nvPr>
            <p:ph idx="1" type="body"/>
          </p:nvPr>
        </p:nvSpPr>
        <p:spPr>
          <a:xfrm>
            <a:off x="311700" y="492925"/>
            <a:ext cx="8520600" cy="3965100"/>
          </a:xfrm>
          <a:prstGeom prst="rect">
            <a:avLst/>
          </a:prstGeom>
        </p:spPr>
        <p:txBody>
          <a:bodyPr anchorCtr="0" anchor="t" bIns="34275" lIns="0" spcFirstLastPara="1" rIns="0" wrap="square" tIns="34275">
            <a:noAutofit/>
          </a:bodyPr>
          <a:lstStyle/>
          <a:p>
            <a:pPr indent="0" lvl="0" marL="0" rtl="0" algn="l">
              <a:lnSpc>
                <a:spcPct val="115000"/>
              </a:lnSpc>
              <a:spcBef>
                <a:spcPts val="1100"/>
              </a:spcBef>
              <a:spcAft>
                <a:spcPts val="0"/>
              </a:spcAft>
              <a:buNone/>
            </a:pPr>
            <a:r>
              <a:rPr b="1" lang="en" sz="1000"/>
              <a:t>Goals: </a:t>
            </a:r>
            <a:endParaRPr sz="1000"/>
          </a:p>
          <a:p>
            <a:pPr indent="0" lvl="0" marL="0" rtl="0" algn="l">
              <a:lnSpc>
                <a:spcPct val="115000"/>
              </a:lnSpc>
              <a:spcBef>
                <a:spcPts val="1100"/>
              </a:spcBef>
              <a:spcAft>
                <a:spcPts val="0"/>
              </a:spcAft>
              <a:buNone/>
            </a:pPr>
            <a:r>
              <a:rPr lang="en" sz="1000"/>
              <a:t>Get familiar with definition of timed and traffic responsive traffic lights in SUMO</a:t>
            </a:r>
            <a:endParaRPr sz="1000"/>
          </a:p>
          <a:p>
            <a:pPr indent="0" lvl="0" marL="0" rtl="0" algn="l">
              <a:lnSpc>
                <a:spcPct val="115000"/>
              </a:lnSpc>
              <a:spcBef>
                <a:spcPts val="1100"/>
              </a:spcBef>
              <a:spcAft>
                <a:spcPts val="0"/>
              </a:spcAft>
              <a:buNone/>
            </a:pPr>
            <a:r>
              <a:t/>
            </a:r>
            <a:endParaRPr b="1" sz="1000"/>
          </a:p>
          <a:p>
            <a:pPr indent="0" lvl="0" marL="0" rtl="0" algn="l">
              <a:lnSpc>
                <a:spcPct val="115000"/>
              </a:lnSpc>
              <a:spcBef>
                <a:spcPts val="1100"/>
              </a:spcBef>
              <a:spcAft>
                <a:spcPts val="0"/>
              </a:spcAft>
              <a:buNone/>
            </a:pPr>
            <a:r>
              <a:rPr b="1" lang="en" sz="1000"/>
              <a:t>You have already done:</a:t>
            </a:r>
            <a:endParaRPr b="1" sz="1000"/>
          </a:p>
          <a:p>
            <a:pPr indent="-298450" lvl="0" marL="457200" rtl="0" algn="l">
              <a:lnSpc>
                <a:spcPct val="115000"/>
              </a:lnSpc>
              <a:spcBef>
                <a:spcPts val="1200"/>
              </a:spcBef>
              <a:spcAft>
                <a:spcPts val="0"/>
              </a:spcAft>
              <a:buSzPts val="1100"/>
              <a:buAutoNum type="arabicPeriod"/>
            </a:pPr>
            <a:r>
              <a:rPr lang="en"/>
              <a:t>Go through the solutions to</a:t>
            </a:r>
            <a:r>
              <a:rPr lang="en">
                <a:uFill>
                  <a:noFill/>
                </a:uFill>
                <a:hlinkClick r:id="rId3"/>
              </a:rPr>
              <a:t> </a:t>
            </a:r>
            <a:r>
              <a:rPr lang="en" u="sng">
                <a:solidFill>
                  <a:schemeClr val="hlink"/>
                </a:solidFill>
                <a:hlinkClick r:id="rId4"/>
              </a:rPr>
              <a:t>exercise 1</a:t>
            </a:r>
            <a:r>
              <a:rPr lang="en"/>
              <a:t> and</a:t>
            </a:r>
            <a:r>
              <a:rPr lang="en">
                <a:uFill>
                  <a:noFill/>
                </a:uFill>
                <a:hlinkClick r:id="rId5"/>
              </a:rPr>
              <a:t> </a:t>
            </a:r>
            <a:r>
              <a:rPr lang="en" u="sng">
                <a:solidFill>
                  <a:schemeClr val="hlink"/>
                </a:solidFill>
                <a:hlinkClick r:id="rId6"/>
              </a:rPr>
              <a:t>exercise 2</a:t>
            </a:r>
            <a:r>
              <a:rPr lang="en"/>
              <a:t> and prepare questions if something was unclear.</a:t>
            </a:r>
            <a:endParaRPr/>
          </a:p>
          <a:p>
            <a:pPr indent="-298450" lvl="0" marL="457200" rtl="0" algn="l">
              <a:lnSpc>
                <a:spcPct val="115000"/>
              </a:lnSpc>
              <a:spcBef>
                <a:spcPts val="0"/>
              </a:spcBef>
              <a:spcAft>
                <a:spcPts val="0"/>
              </a:spcAft>
              <a:buSzPts val="1100"/>
              <a:buAutoNum type="arabicPeriod"/>
            </a:pPr>
            <a:r>
              <a:rPr lang="en"/>
              <a:t>Read SUMO docs about</a:t>
            </a:r>
            <a:r>
              <a:rPr lang="en">
                <a:uFill>
                  <a:noFill/>
                </a:uFill>
                <a:hlinkClick r:id="rId7"/>
              </a:rPr>
              <a:t> </a:t>
            </a:r>
            <a:r>
              <a:rPr lang="en" u="sng">
                <a:solidFill>
                  <a:schemeClr val="hlink"/>
                </a:solidFill>
                <a:hlinkClick r:id="rId8"/>
              </a:rPr>
              <a:t>traffic light definition</a:t>
            </a:r>
            <a:endParaRPr/>
          </a:p>
          <a:p>
            <a:pPr indent="0" lvl="0" marL="0" rtl="0" algn="l">
              <a:lnSpc>
                <a:spcPct val="115000"/>
              </a:lnSpc>
              <a:spcBef>
                <a:spcPts val="1200"/>
              </a:spcBef>
              <a:spcAft>
                <a:spcPts val="0"/>
              </a:spcAft>
              <a:buNone/>
            </a:pPr>
            <a:r>
              <a:rPr b="1" i="1" lang="en" sz="1000"/>
              <a:t>Lecture 4 - SUMO basics</a:t>
            </a:r>
            <a:endParaRPr i="1"/>
          </a:p>
          <a:p>
            <a:pPr indent="-298450" lvl="0" marL="457200" rtl="0" algn="l">
              <a:lnSpc>
                <a:spcPct val="115000"/>
              </a:lnSpc>
              <a:spcBef>
                <a:spcPts val="1200"/>
              </a:spcBef>
              <a:spcAft>
                <a:spcPts val="0"/>
              </a:spcAft>
              <a:buSzPts val="1100"/>
              <a:buAutoNum type="arabicPeriod"/>
            </a:pPr>
            <a:r>
              <a:rPr i="1" lang="en"/>
              <a:t>Re-cap of network and demand generation from last time, review of KG4 Exercises 1 and 2</a:t>
            </a:r>
            <a:endParaRPr i="1"/>
          </a:p>
          <a:p>
            <a:pPr indent="-298450" lvl="0" marL="457200" rtl="0" algn="l">
              <a:lnSpc>
                <a:spcPct val="115000"/>
              </a:lnSpc>
              <a:spcBef>
                <a:spcPts val="0"/>
              </a:spcBef>
              <a:spcAft>
                <a:spcPts val="0"/>
              </a:spcAft>
              <a:buSzPts val="1100"/>
              <a:buAutoNum type="arabicPeriod"/>
            </a:pPr>
            <a:r>
              <a:rPr i="1" lang="en"/>
              <a:t>Definition of timed traffic control and coordination</a:t>
            </a:r>
            <a:endParaRPr i="1"/>
          </a:p>
          <a:p>
            <a:pPr indent="-298450" lvl="1" marL="914400" rtl="0" algn="l">
              <a:lnSpc>
                <a:spcPct val="115000"/>
              </a:lnSpc>
              <a:spcBef>
                <a:spcPts val="0"/>
              </a:spcBef>
              <a:spcAft>
                <a:spcPts val="0"/>
              </a:spcAft>
              <a:buSzPts val="1100"/>
              <a:buAutoNum type="alphaLcPeriod"/>
            </a:pPr>
            <a:r>
              <a:rPr i="1" lang="en"/>
              <a:t>Exercise 1 - optimize timed traffic control on an intersection</a:t>
            </a:r>
            <a:endParaRPr i="1"/>
          </a:p>
          <a:p>
            <a:pPr indent="-298450" lvl="0" marL="457200" rtl="0" algn="l">
              <a:lnSpc>
                <a:spcPct val="115000"/>
              </a:lnSpc>
              <a:spcBef>
                <a:spcPts val="0"/>
              </a:spcBef>
              <a:spcAft>
                <a:spcPts val="0"/>
              </a:spcAft>
              <a:buSzPts val="1100"/>
              <a:buAutoNum type="arabicPeriod"/>
            </a:pPr>
            <a:r>
              <a:rPr i="1" lang="en"/>
              <a:t>Definition of traffic responsive control</a:t>
            </a:r>
            <a:endParaRPr i="1"/>
          </a:p>
          <a:p>
            <a:pPr indent="-298450" lvl="1" marL="914400" rtl="0" algn="l">
              <a:lnSpc>
                <a:spcPct val="115000"/>
              </a:lnSpc>
              <a:spcBef>
                <a:spcPts val="0"/>
              </a:spcBef>
              <a:spcAft>
                <a:spcPts val="0"/>
              </a:spcAft>
              <a:buSzPts val="1100"/>
              <a:buAutoNum type="alphaLcPeriod"/>
            </a:pPr>
            <a:r>
              <a:rPr i="1" lang="en"/>
              <a:t>Exercise 2 - add traffic responsive controllers to Exercise 1</a:t>
            </a:r>
            <a:endParaRPr i="1"/>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2"/>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Pre-timed traffic controls</a:t>
            </a:r>
            <a:endParaRPr/>
          </a:p>
        </p:txBody>
      </p:sp>
      <p:sp>
        <p:nvSpPr>
          <p:cNvPr id="429" name="Google Shape;429;p22"/>
          <p:cNvSpPr txBox="1"/>
          <p:nvPr>
            <p:ph idx="1" type="body"/>
          </p:nvPr>
        </p:nvSpPr>
        <p:spPr>
          <a:xfrm>
            <a:off x="311700" y="658325"/>
            <a:ext cx="4779600" cy="4485000"/>
          </a:xfrm>
          <a:prstGeom prst="rect">
            <a:avLst/>
          </a:prstGeom>
        </p:spPr>
        <p:txBody>
          <a:bodyPr anchorCtr="0" anchor="t" bIns="34275" lIns="0" spcFirstLastPara="1" rIns="0" wrap="square" tIns="34275">
            <a:noAutofit/>
          </a:bodyPr>
          <a:lstStyle/>
          <a:p>
            <a:pPr indent="0" lvl="0" marL="0" rtl="0" algn="l">
              <a:spcBef>
                <a:spcPts val="800"/>
              </a:spcBef>
              <a:spcAft>
                <a:spcPts val="0"/>
              </a:spcAft>
              <a:buNone/>
            </a:pPr>
            <a:r>
              <a:rPr lang="en"/>
              <a:t>Traffic controls obey a special format: </a:t>
            </a:r>
            <a:r>
              <a:rPr lang="en" u="sng">
                <a:solidFill>
                  <a:schemeClr val="hlink"/>
                </a:solidFill>
                <a:hlinkClick r:id="rId3"/>
              </a:rPr>
              <a:t>https://sumo.dlr.de/docs/Simulation/Traffic_Lights.html</a:t>
            </a:r>
            <a:r>
              <a:rPr lang="en"/>
              <a:t> </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&lt;!--in program.tll.xml--&gt;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&lt;additionals&gt;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&lt;tlLogic id="C" type=</a:t>
            </a:r>
            <a:r>
              <a:rPr lang="en" sz="900">
                <a:solidFill>
                  <a:srgbClr val="FF0000"/>
                </a:solidFill>
                <a:latin typeface="Courier New"/>
                <a:ea typeface="Courier New"/>
                <a:cs typeface="Courier New"/>
                <a:sym typeface="Courier New"/>
              </a:rPr>
              <a:t>"static"</a:t>
            </a:r>
            <a:r>
              <a:rPr lang="en" sz="900">
                <a:latin typeface="Courier New"/>
                <a:ea typeface="Courier New"/>
                <a:cs typeface="Courier New"/>
                <a:sym typeface="Courier New"/>
              </a:rPr>
              <a:t> programID="0" offset="0"&gt;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duration="28" state="</a:t>
            </a:r>
            <a:r>
              <a:rPr lang="en" sz="900">
                <a:solidFill>
                  <a:srgbClr val="0000FF"/>
                </a:solidFill>
                <a:latin typeface="Courier New"/>
                <a:ea typeface="Courier New"/>
                <a:cs typeface="Courier New"/>
                <a:sym typeface="Courier New"/>
              </a:rPr>
              <a:t>rrrrgGggrrrrgGgg</a:t>
            </a:r>
            <a:r>
              <a:rPr lang="en" sz="900">
                <a:solidFill>
                  <a:srgbClr val="FF9900"/>
                </a:solidFill>
                <a:latin typeface="Courier New"/>
                <a:ea typeface="Courier New"/>
                <a:cs typeface="Courier New"/>
                <a:sym typeface="Courier New"/>
              </a:rPr>
              <a:t>GrGr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duration="5"  state="</a:t>
            </a:r>
            <a:r>
              <a:rPr lang="en" sz="900">
                <a:solidFill>
                  <a:srgbClr val="0000FF"/>
                </a:solidFill>
                <a:latin typeface="Courier New"/>
                <a:ea typeface="Courier New"/>
                <a:cs typeface="Courier New"/>
                <a:sym typeface="Courier New"/>
              </a:rPr>
              <a:t>rrrrgGggrrrrgGgg</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duration="3"  state="</a:t>
            </a:r>
            <a:r>
              <a:rPr lang="en" sz="900">
                <a:solidFill>
                  <a:srgbClr val="0000FF"/>
                </a:solidFill>
                <a:latin typeface="Courier New"/>
                <a:ea typeface="Courier New"/>
                <a:cs typeface="Courier New"/>
                <a:sym typeface="Courier New"/>
              </a:rPr>
              <a:t>rrrryyggrrrryygg</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duration="6"  state="</a:t>
            </a:r>
            <a:r>
              <a:rPr lang="en" sz="900">
                <a:solidFill>
                  <a:srgbClr val="0000FF"/>
                </a:solidFill>
                <a:latin typeface="Courier New"/>
                <a:ea typeface="Courier New"/>
                <a:cs typeface="Courier New"/>
                <a:sym typeface="Courier New"/>
              </a:rPr>
              <a:t>rrrrrrGGrrrrrrGG</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duration="3"  state="</a:t>
            </a:r>
            <a:r>
              <a:rPr lang="en" sz="900">
                <a:solidFill>
                  <a:srgbClr val="0000FF"/>
                </a:solidFill>
                <a:latin typeface="Courier New"/>
                <a:ea typeface="Courier New"/>
                <a:cs typeface="Courier New"/>
                <a:sym typeface="Courier New"/>
              </a:rPr>
              <a:t>rrrrrryyrrrrrryy</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duration="28" state="</a:t>
            </a:r>
            <a:r>
              <a:rPr lang="en" sz="900">
                <a:solidFill>
                  <a:srgbClr val="0000FF"/>
                </a:solidFill>
                <a:latin typeface="Courier New"/>
                <a:ea typeface="Courier New"/>
                <a:cs typeface="Courier New"/>
                <a:sym typeface="Courier New"/>
              </a:rPr>
              <a:t>gGggrrrrgGggrrrr</a:t>
            </a:r>
            <a:r>
              <a:rPr lang="en" sz="900">
                <a:solidFill>
                  <a:srgbClr val="FF9900"/>
                </a:solidFill>
                <a:latin typeface="Courier New"/>
                <a:ea typeface="Courier New"/>
                <a:cs typeface="Courier New"/>
                <a:sym typeface="Courier New"/>
              </a:rPr>
              <a:t>rGrG</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duration="5"  state="</a:t>
            </a:r>
            <a:r>
              <a:rPr lang="en" sz="900">
                <a:solidFill>
                  <a:srgbClr val="0000FF"/>
                </a:solidFill>
                <a:latin typeface="Courier New"/>
                <a:ea typeface="Courier New"/>
                <a:cs typeface="Courier New"/>
                <a:sym typeface="Courier New"/>
              </a:rPr>
              <a:t>gGggrrrrgGggrrrr</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duration="3"  state="</a:t>
            </a:r>
            <a:r>
              <a:rPr lang="en" sz="900">
                <a:solidFill>
                  <a:srgbClr val="0000FF"/>
                </a:solidFill>
                <a:latin typeface="Courier New"/>
                <a:ea typeface="Courier New"/>
                <a:cs typeface="Courier New"/>
                <a:sym typeface="Courier New"/>
              </a:rPr>
              <a:t>yyggrrrryyggrrrr</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duration="6"  state="</a:t>
            </a:r>
            <a:r>
              <a:rPr lang="en" sz="900">
                <a:solidFill>
                  <a:srgbClr val="0000FF"/>
                </a:solidFill>
                <a:latin typeface="Courier New"/>
                <a:ea typeface="Courier New"/>
                <a:cs typeface="Courier New"/>
                <a:sym typeface="Courier New"/>
              </a:rPr>
              <a:t>rrGGrrrrrrGGrrrr</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&lt;phase duration="3"  state="</a:t>
            </a:r>
            <a:r>
              <a:rPr lang="en" sz="900">
                <a:solidFill>
                  <a:srgbClr val="0000FF"/>
                </a:solidFill>
                <a:latin typeface="Courier New"/>
                <a:ea typeface="Courier New"/>
                <a:cs typeface="Courier New"/>
                <a:sym typeface="Courier New"/>
              </a:rPr>
              <a:t>rryyrrrrrryyrrrr</a:t>
            </a:r>
            <a:r>
              <a:rPr lang="en" sz="900">
                <a:solidFill>
                  <a:srgbClr val="FF9900"/>
                </a:solidFill>
                <a:latin typeface="Courier New"/>
                <a:ea typeface="Courier New"/>
                <a:cs typeface="Courier New"/>
                <a:sym typeface="Courier New"/>
              </a:rPr>
              <a:t>rrrr</a:t>
            </a:r>
            <a:r>
              <a:rPr lang="en" sz="900">
                <a:latin typeface="Courier New"/>
                <a:ea typeface="Courier New"/>
                <a:cs typeface="Courier New"/>
                <a:sym typeface="Courier New"/>
              </a:rPr>
              <a:t>"/&gt;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   &lt;/tlLogic&gt;</a:t>
            </a:r>
            <a:endParaRPr sz="900">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900">
                <a:latin typeface="Courier New"/>
                <a:ea typeface="Courier New"/>
                <a:cs typeface="Courier New"/>
                <a:sym typeface="Courier New"/>
              </a:rPr>
              <a:t>&lt;/additionals&gt;</a:t>
            </a:r>
            <a:endParaRPr sz="900">
              <a:latin typeface="Courier New"/>
              <a:ea typeface="Courier New"/>
              <a:cs typeface="Courier New"/>
              <a:sym typeface="Courier New"/>
            </a:endParaRPr>
          </a:p>
          <a:p>
            <a:pPr indent="0" lvl="0" marL="0" rtl="0" algn="l">
              <a:spcBef>
                <a:spcPts val="800"/>
              </a:spcBef>
              <a:spcAft>
                <a:spcPts val="0"/>
              </a:spcAft>
              <a:buNone/>
            </a:pPr>
            <a:r>
              <a:t/>
            </a:r>
            <a:endParaRPr sz="700">
              <a:latin typeface="Courier New"/>
              <a:ea typeface="Courier New"/>
              <a:cs typeface="Courier New"/>
              <a:sym typeface="Courier New"/>
            </a:endParaRPr>
          </a:p>
        </p:txBody>
      </p:sp>
      <p:pic>
        <p:nvPicPr>
          <p:cNvPr id="430" name="Google Shape;430;p22"/>
          <p:cNvPicPr preferRelativeResize="0"/>
          <p:nvPr/>
        </p:nvPicPr>
        <p:blipFill>
          <a:blip r:embed="rId4">
            <a:alphaModFix/>
          </a:blip>
          <a:stretch>
            <a:fillRect/>
          </a:stretch>
        </p:blipFill>
        <p:spPr>
          <a:xfrm>
            <a:off x="4934875" y="240550"/>
            <a:ext cx="3747901" cy="3492071"/>
          </a:xfrm>
          <a:prstGeom prst="rect">
            <a:avLst/>
          </a:prstGeom>
          <a:noFill/>
          <a:ln>
            <a:noFill/>
          </a:ln>
        </p:spPr>
      </p:pic>
      <p:cxnSp>
        <p:nvCxnSpPr>
          <p:cNvPr id="431" name="Google Shape;431;p22"/>
          <p:cNvCxnSpPr/>
          <p:nvPr/>
        </p:nvCxnSpPr>
        <p:spPr>
          <a:xfrm flipH="1" rot="10800000">
            <a:off x="4374825" y="3312850"/>
            <a:ext cx="447900" cy="18720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22"/>
          <p:cNvSpPr/>
          <p:nvPr/>
        </p:nvSpPr>
        <p:spPr>
          <a:xfrm>
            <a:off x="702550" y="3369775"/>
            <a:ext cx="3672300" cy="26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txBox="1"/>
          <p:nvPr/>
        </p:nvSpPr>
        <p:spPr>
          <a:xfrm>
            <a:off x="5449625" y="4070025"/>
            <a:ext cx="3615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Can be created / saved in </a:t>
            </a:r>
            <a:r>
              <a:rPr lang="en" sz="1200">
                <a:latin typeface="Courier New"/>
                <a:ea typeface="Courier New"/>
                <a:cs typeface="Courier New"/>
                <a:sym typeface="Courier New"/>
              </a:rPr>
              <a:t>netedit</a:t>
            </a:r>
            <a:r>
              <a:rPr lang="en" sz="1200"/>
              <a:t> or:</a:t>
            </a:r>
            <a:endParaRPr sz="1200"/>
          </a:p>
          <a:p>
            <a:pPr indent="0" lvl="0" marL="0" rtl="0" algn="l">
              <a:spcBef>
                <a:spcPts val="0"/>
              </a:spcBef>
              <a:spcAft>
                <a:spcPts val="0"/>
              </a:spcAft>
              <a:buNone/>
            </a:pPr>
            <a:r>
              <a:rPr b="1" lang="en" sz="1200">
                <a:latin typeface="Courier New"/>
                <a:ea typeface="Courier New"/>
                <a:cs typeface="Courier New"/>
                <a:sym typeface="Courier New"/>
              </a:rPr>
              <a:t>netconvert --sumo-net-file</a:t>
            </a:r>
            <a:r>
              <a:rPr lang="en" sz="1200">
                <a:latin typeface="Courier New"/>
                <a:ea typeface="Courier New"/>
                <a:cs typeface="Courier New"/>
                <a:sym typeface="Courier New"/>
              </a:rPr>
              <a:t> network2.net.xml </a:t>
            </a:r>
            <a:r>
              <a:rPr b="1" lang="en" sz="1200">
                <a:latin typeface="Courier New"/>
                <a:ea typeface="Courier New"/>
                <a:cs typeface="Courier New"/>
                <a:sym typeface="Courier New"/>
              </a:rPr>
              <a:t>--tls.guess</a:t>
            </a:r>
            <a:r>
              <a:rPr lang="en" sz="1200">
                <a:latin typeface="Courier New"/>
                <a:ea typeface="Courier New"/>
                <a:cs typeface="Courier New"/>
                <a:sym typeface="Courier New"/>
              </a:rPr>
              <a:t> </a:t>
            </a:r>
            <a:r>
              <a:rPr b="1" lang="en" sz="1200">
                <a:latin typeface="Courier New"/>
                <a:ea typeface="Courier New"/>
                <a:cs typeface="Courier New"/>
                <a:sym typeface="Courier New"/>
              </a:rPr>
              <a:t>--output-file</a:t>
            </a:r>
            <a:r>
              <a:rPr lang="en" sz="1200">
                <a:latin typeface="Courier New"/>
                <a:ea typeface="Courier New"/>
                <a:cs typeface="Courier New"/>
                <a:sym typeface="Courier New"/>
              </a:rPr>
              <a:t> network3.net.xml</a:t>
            </a:r>
            <a:endParaRPr sz="12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3"/>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Pre-timed traffic control tools</a:t>
            </a:r>
            <a:endParaRPr/>
          </a:p>
        </p:txBody>
      </p:sp>
      <p:sp>
        <p:nvSpPr>
          <p:cNvPr id="439" name="Google Shape;439;p23"/>
          <p:cNvSpPr txBox="1"/>
          <p:nvPr>
            <p:ph idx="1" type="body"/>
          </p:nvPr>
        </p:nvSpPr>
        <p:spPr>
          <a:xfrm>
            <a:off x="311700" y="1152475"/>
            <a:ext cx="8520600" cy="3922500"/>
          </a:xfrm>
          <a:prstGeom prst="rect">
            <a:avLst/>
          </a:prstGeom>
          <a:solidFill>
            <a:schemeClr val="lt1"/>
          </a:solidFill>
        </p:spPr>
        <p:txBody>
          <a:bodyPr anchorCtr="0" anchor="t" bIns="34275" lIns="0" spcFirstLastPara="1" rIns="0" wrap="square" tIns="34275">
            <a:noAutofit/>
          </a:bodyPr>
          <a:lstStyle/>
          <a:p>
            <a:pPr indent="0" lvl="0" marL="0" rtl="0" algn="l">
              <a:spcBef>
                <a:spcPts val="800"/>
              </a:spcBef>
              <a:spcAft>
                <a:spcPts val="0"/>
              </a:spcAft>
              <a:buNone/>
            </a:pPr>
            <a:r>
              <a:rPr lang="en"/>
              <a:t>Plan optimization with </a:t>
            </a:r>
            <a:r>
              <a:rPr lang="en">
                <a:latin typeface="Courier New"/>
                <a:ea typeface="Courier New"/>
                <a:cs typeface="Courier New"/>
                <a:sym typeface="Courier New"/>
              </a:rPr>
              <a:t>tlsCycleAdaptation.py</a:t>
            </a:r>
            <a:r>
              <a:rPr lang="en"/>
              <a:t>:</a:t>
            </a:r>
            <a:r>
              <a:rPr lang="en"/>
              <a:t> </a:t>
            </a:r>
            <a:r>
              <a:rPr lang="en" u="sng">
                <a:solidFill>
                  <a:schemeClr val="hlink"/>
                </a:solidFill>
                <a:hlinkClick r:id="rId3"/>
              </a:rPr>
              <a:t>https://sumo.dlr.de/docs/Tools/tls.html#tlscycleadaptationpy</a:t>
            </a:r>
            <a:r>
              <a:rPr lang="en"/>
              <a:t> </a:t>
            </a:r>
            <a:endParaRPr sz="1050" u="sng">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rPr lang="en"/>
              <a:t>Will adjust durations based on submitted route files and parameters like yellow time, all red time, minimum green, min / max cycle length, etc.</a:t>
            </a:r>
            <a:endParaRPr/>
          </a:p>
          <a:p>
            <a:pPr indent="0" lvl="0" marL="0" rtl="0" algn="l">
              <a:spcBef>
                <a:spcPts val="800"/>
              </a:spcBef>
              <a:spcAft>
                <a:spcPts val="0"/>
              </a:spcAft>
              <a:buClr>
                <a:schemeClr val="dk1"/>
              </a:buClr>
              <a:buSzPts val="1100"/>
              <a:buFont typeface="Arial"/>
              <a:buNone/>
            </a:pPr>
            <a:r>
              <a:rPr b="1" lang="en">
                <a:latin typeface="Courier New"/>
                <a:ea typeface="Courier New"/>
                <a:cs typeface="Courier New"/>
                <a:sym typeface="Courier New"/>
              </a:rPr>
              <a:t>python</a:t>
            </a:r>
            <a:r>
              <a:rPr lang="en">
                <a:latin typeface="Courier New"/>
                <a:ea typeface="Courier New"/>
                <a:cs typeface="Courier New"/>
                <a:sym typeface="Courier New"/>
              </a:rPr>
              <a:t> "%SUMO_HOME%\\tools\\tlsCycleAdaptation.py" </a:t>
            </a:r>
            <a:r>
              <a:rPr b="1" lang="en">
                <a:latin typeface="Courier New"/>
                <a:ea typeface="Courier New"/>
                <a:cs typeface="Courier New"/>
                <a:sym typeface="Courier New"/>
              </a:rPr>
              <a:t>-n</a:t>
            </a:r>
            <a:r>
              <a:rPr lang="en">
                <a:latin typeface="Courier New"/>
                <a:ea typeface="Courier New"/>
                <a:cs typeface="Courier New"/>
                <a:sym typeface="Courier New"/>
              </a:rPr>
              <a:t> network3.net.xml </a:t>
            </a:r>
            <a:r>
              <a:rPr b="1" lang="en">
                <a:latin typeface="Courier New"/>
                <a:ea typeface="Courier New"/>
                <a:cs typeface="Courier New"/>
                <a:sym typeface="Courier New"/>
              </a:rPr>
              <a:t>-r</a:t>
            </a:r>
            <a:r>
              <a:rPr lang="en">
                <a:latin typeface="Courier New"/>
                <a:ea typeface="Courier New"/>
                <a:cs typeface="Courier New"/>
                <a:sym typeface="Courier New"/>
              </a:rPr>
              <a:t> routes.rou.xml </a:t>
            </a:r>
            <a:r>
              <a:rPr b="1" lang="en">
                <a:latin typeface="Courier New"/>
                <a:ea typeface="Courier New"/>
                <a:cs typeface="Courier New"/>
                <a:sym typeface="Courier New"/>
              </a:rPr>
              <a:t>-o</a:t>
            </a:r>
            <a:r>
              <a:rPr lang="en">
                <a:latin typeface="Courier New"/>
                <a:ea typeface="Courier New"/>
                <a:cs typeface="Courier New"/>
                <a:sym typeface="Courier New"/>
              </a:rPr>
              <a:t> new_tls.add.xml</a:t>
            </a:r>
            <a:endParaRPr sz="1050">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t/>
            </a:r>
            <a:endParaRPr/>
          </a:p>
          <a:p>
            <a:pPr indent="0" lvl="0" marL="0" rtl="0" algn="l">
              <a:spcBef>
                <a:spcPts val="800"/>
              </a:spcBef>
              <a:spcAft>
                <a:spcPts val="0"/>
              </a:spcAft>
              <a:buNone/>
            </a:pPr>
            <a:r>
              <a:rPr lang="en"/>
              <a:t>Offset optimization with </a:t>
            </a:r>
            <a:r>
              <a:rPr lang="en">
                <a:latin typeface="Courier New"/>
                <a:ea typeface="Courier New"/>
                <a:cs typeface="Courier New"/>
                <a:sym typeface="Courier New"/>
              </a:rPr>
              <a:t>tlsCoordinator.py </a:t>
            </a:r>
            <a:r>
              <a:rPr lang="en"/>
              <a:t>: </a:t>
            </a:r>
            <a:r>
              <a:rPr lang="en" u="sng">
                <a:solidFill>
                  <a:schemeClr val="hlink"/>
                </a:solidFill>
                <a:hlinkClick r:id="rId4"/>
              </a:rPr>
              <a:t>https://sumo.dlr.de/docs/Tools/tls.html#tlscoordinatorpy</a:t>
            </a:r>
            <a:r>
              <a:rPr lang="en"/>
              <a:t> </a:t>
            </a:r>
            <a:endParaRPr sz="1050" u="sng">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rPr lang="en"/>
              <a:t>Will adjust offsets based on submitted route files:</a:t>
            </a:r>
            <a:endParaRPr/>
          </a:p>
          <a:p>
            <a:pPr indent="0" lvl="0" marL="0" rtl="0" algn="l">
              <a:spcBef>
                <a:spcPts val="800"/>
              </a:spcBef>
              <a:spcAft>
                <a:spcPts val="0"/>
              </a:spcAft>
              <a:buClr>
                <a:schemeClr val="dk1"/>
              </a:buClr>
              <a:buSzPts val="1100"/>
              <a:buFont typeface="Arial"/>
              <a:buNone/>
            </a:pPr>
            <a:r>
              <a:rPr b="1" lang="en">
                <a:latin typeface="Courier New"/>
                <a:ea typeface="Courier New"/>
                <a:cs typeface="Courier New"/>
                <a:sym typeface="Courier New"/>
              </a:rPr>
              <a:t>python</a:t>
            </a:r>
            <a:r>
              <a:rPr lang="en">
                <a:latin typeface="Courier New"/>
                <a:ea typeface="Courier New"/>
                <a:cs typeface="Courier New"/>
                <a:sym typeface="Courier New"/>
              </a:rPr>
              <a:t> $SUMO_HOME/tools/tlsCoordinator.py </a:t>
            </a:r>
            <a:r>
              <a:rPr b="1" lang="en">
                <a:latin typeface="Courier New"/>
                <a:ea typeface="Courier New"/>
                <a:cs typeface="Courier New"/>
                <a:sym typeface="Courier New"/>
              </a:rPr>
              <a:t>-n</a:t>
            </a:r>
            <a:r>
              <a:rPr lang="en">
                <a:latin typeface="Courier New"/>
                <a:ea typeface="Courier New"/>
                <a:cs typeface="Courier New"/>
                <a:sym typeface="Courier New"/>
              </a:rPr>
              <a:t> network3_double.net.xml </a:t>
            </a:r>
            <a:r>
              <a:rPr b="1" lang="en">
                <a:latin typeface="Courier New"/>
                <a:ea typeface="Courier New"/>
                <a:cs typeface="Courier New"/>
                <a:sym typeface="Courier New"/>
              </a:rPr>
              <a:t>-r</a:t>
            </a:r>
            <a:r>
              <a:rPr lang="en">
                <a:latin typeface="Courier New"/>
                <a:ea typeface="Courier New"/>
                <a:cs typeface="Courier New"/>
                <a:sym typeface="Courier New"/>
              </a:rPr>
              <a:t> double_routes.rou.xml </a:t>
            </a:r>
            <a:r>
              <a:rPr b="1" lang="en">
                <a:latin typeface="Courier New"/>
                <a:ea typeface="Courier New"/>
                <a:cs typeface="Courier New"/>
                <a:sym typeface="Courier New"/>
              </a:rPr>
              <a:t>-o</a:t>
            </a:r>
            <a:r>
              <a:rPr lang="en">
                <a:latin typeface="Courier New"/>
                <a:ea typeface="Courier New"/>
                <a:cs typeface="Courier New"/>
                <a:sym typeface="Courier New"/>
              </a:rPr>
              <a:t> tls_offsets.add.xml</a:t>
            </a:r>
            <a:endParaRPr sz="1050">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The route files are expected to be defined in terms of </a:t>
            </a:r>
            <a:r>
              <a:rPr lang="en">
                <a:latin typeface="Courier New"/>
                <a:ea typeface="Courier New"/>
                <a:cs typeface="Courier New"/>
                <a:sym typeface="Courier New"/>
              </a:rPr>
              <a:t>vehicle, route </a:t>
            </a:r>
            <a:r>
              <a:rPr lang="en"/>
              <a:t>tags</a:t>
            </a:r>
            <a:r>
              <a:rPr lang="en">
                <a:latin typeface="Courier New"/>
                <a:ea typeface="Courier New"/>
                <a:cs typeface="Courier New"/>
                <a:sym typeface="Courier New"/>
              </a:rPr>
              <a:t> </a:t>
            </a:r>
            <a:r>
              <a:rPr lang="en"/>
              <a:t>like here </a:t>
            </a:r>
            <a:endParaRPr/>
          </a:p>
          <a:p>
            <a:pPr indent="0" lvl="0" marL="0" rtl="0" algn="l">
              <a:spcBef>
                <a:spcPts val="800"/>
              </a:spcBef>
              <a:spcAft>
                <a:spcPts val="0"/>
              </a:spcAft>
              <a:buNone/>
            </a:pPr>
            <a:r>
              <a:rPr lang="en" u="sng">
                <a:solidFill>
                  <a:schemeClr val="hlink"/>
                </a:solidFill>
                <a:hlinkClick r:id="rId5"/>
              </a:rPr>
              <a:t>https://sumo.dlr.de/docs/Demand/Shortest_or_Optimal_Path_Routing.html</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4"/>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Recap: output generation</a:t>
            </a:r>
            <a:endParaRPr/>
          </a:p>
        </p:txBody>
      </p:sp>
      <p:sp>
        <p:nvSpPr>
          <p:cNvPr id="445" name="Google Shape;445;p24"/>
          <p:cNvSpPr txBox="1"/>
          <p:nvPr>
            <p:ph idx="1" type="body"/>
          </p:nvPr>
        </p:nvSpPr>
        <p:spPr>
          <a:xfrm>
            <a:off x="311700" y="652100"/>
            <a:ext cx="8520600" cy="4446900"/>
          </a:xfrm>
          <a:prstGeom prst="rect">
            <a:avLst/>
          </a:prstGeom>
          <a:solidFill>
            <a:schemeClr val="lt1"/>
          </a:solidFill>
        </p:spPr>
        <p:txBody>
          <a:bodyPr anchorCtr="0" anchor="t" bIns="34275" lIns="0" spcFirstLastPara="1" rIns="0" wrap="square" tIns="34275">
            <a:noAutofit/>
          </a:bodyPr>
          <a:lstStyle/>
          <a:p>
            <a:pPr indent="-298450" lvl="0" marL="457200" rtl="0" algn="l">
              <a:spcBef>
                <a:spcPts val="800"/>
              </a:spcBef>
              <a:spcAft>
                <a:spcPts val="0"/>
              </a:spcAft>
              <a:buSzPts val="1100"/>
              <a:buChar char="●"/>
            </a:pPr>
            <a:r>
              <a:rPr lang="en"/>
              <a:t>Method 1 - call </a:t>
            </a:r>
            <a:r>
              <a:rPr lang="en">
                <a:latin typeface="Courier New"/>
                <a:ea typeface="Courier New"/>
                <a:cs typeface="Courier New"/>
                <a:sym typeface="Courier New"/>
              </a:rPr>
              <a:t>sumo-gui</a:t>
            </a:r>
            <a:r>
              <a:rPr lang="en"/>
              <a:t> with all necessary arguments from a command line</a:t>
            </a:r>
            <a:endParaRPr b="1">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
                <a:latin typeface="Courier New"/>
                <a:ea typeface="Courier New"/>
                <a:cs typeface="Courier New"/>
                <a:sym typeface="Courier New"/>
              </a:rPr>
              <a:t>sumogui -n </a:t>
            </a:r>
            <a:r>
              <a:rPr lang="en">
                <a:latin typeface="Courier New"/>
                <a:ea typeface="Courier New"/>
                <a:cs typeface="Courier New"/>
                <a:sym typeface="Courier New"/>
              </a:rPr>
              <a:t>my_net.net.xml</a:t>
            </a:r>
            <a:r>
              <a:rPr b="1" lang="en">
                <a:latin typeface="Courier New"/>
                <a:ea typeface="Courier New"/>
                <a:cs typeface="Courier New"/>
                <a:sym typeface="Courier New"/>
              </a:rPr>
              <a:t> -r </a:t>
            </a:r>
            <a:r>
              <a:rPr lang="en">
                <a:latin typeface="Courier New"/>
                <a:ea typeface="Courier New"/>
                <a:cs typeface="Courier New"/>
                <a:sym typeface="Courier New"/>
              </a:rPr>
              <a:t>my_routes.rou.xml </a:t>
            </a:r>
            <a:r>
              <a:rPr b="1" lang="en">
                <a:latin typeface="Courier New"/>
                <a:ea typeface="Courier New"/>
                <a:cs typeface="Courier New"/>
                <a:sym typeface="Courier New"/>
              </a:rPr>
              <a:t>--tripinfo-output</a:t>
            </a:r>
            <a:r>
              <a:rPr lang="en">
                <a:latin typeface="Courier New"/>
                <a:ea typeface="Courier New"/>
                <a:cs typeface="Courier New"/>
                <a:sym typeface="Courier New"/>
              </a:rPr>
              <a:t> my_tripinfo.xml</a:t>
            </a:r>
            <a:endParaRPr>
              <a:latin typeface="Courier New"/>
              <a:ea typeface="Courier New"/>
              <a:cs typeface="Courier New"/>
              <a:sym typeface="Courier New"/>
            </a:endParaRPr>
          </a:p>
          <a:p>
            <a:pPr indent="-298450" lvl="0" marL="457200" rtl="0" algn="l">
              <a:spcBef>
                <a:spcPts val="800"/>
              </a:spcBef>
              <a:spcAft>
                <a:spcPts val="0"/>
              </a:spcAft>
              <a:buSzPts val="1100"/>
              <a:buChar char="●"/>
            </a:pPr>
            <a:r>
              <a:rPr lang="en"/>
              <a:t>Method 2 - create </a:t>
            </a:r>
            <a:r>
              <a:rPr lang="en">
                <a:latin typeface="Courier New"/>
                <a:ea typeface="Courier New"/>
                <a:cs typeface="Courier New"/>
                <a:sym typeface="Courier New"/>
              </a:rPr>
              <a:t>*.sumocfg</a:t>
            </a:r>
            <a:r>
              <a:rPr lang="en"/>
              <a:t> file and call it from a command line</a:t>
            </a:r>
            <a:endParaRPr>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latin typeface="Courier New"/>
                <a:ea typeface="Courier New"/>
                <a:cs typeface="Courier New"/>
                <a:sym typeface="Courier New"/>
              </a:rPr>
              <a:t>&lt;!-- in my_run.sumocfg--&gt;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&lt;configuration&gt;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&lt;input&gt;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&lt;net-file value="my_net.net.xml"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&lt;route-files value="my_routes.rou.xml" /&gt;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&lt;/input&gt;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&lt;output&gt;</a:t>
            </a:r>
            <a:endParaRPr>
              <a:latin typeface="Courier New"/>
              <a:ea typeface="Courier New"/>
              <a:cs typeface="Courier New"/>
              <a:sym typeface="Courier New"/>
            </a:endParaRPr>
          </a:p>
          <a:p>
            <a:pPr indent="0" lvl="0" marL="914400" rtl="0" algn="l">
              <a:spcBef>
                <a:spcPts val="0"/>
              </a:spcBef>
              <a:spcAft>
                <a:spcPts val="0"/>
              </a:spcAft>
              <a:buNone/>
            </a:pPr>
            <a:r>
              <a:rPr lang="en">
                <a:latin typeface="Courier New"/>
                <a:ea typeface="Courier New"/>
                <a:cs typeface="Courier New"/>
                <a:sym typeface="Courier New"/>
              </a:rPr>
              <a:t>&lt;tripinfo-output value="my_tripinfo.xml"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&lt;/output&gt;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&lt;time&gt;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&lt;begin value="0"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&lt;end value="500"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&lt;/time&gt;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&lt;/configuration&gt;</a:t>
            </a:r>
            <a:endParaRPr>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t>And then in terminal:</a:t>
            </a:r>
            <a:r>
              <a:rPr lang="en">
                <a:latin typeface="Courier New"/>
                <a:ea typeface="Courier New"/>
                <a:cs typeface="Courier New"/>
                <a:sym typeface="Courier New"/>
              </a:rPr>
              <a:t> </a:t>
            </a:r>
            <a:r>
              <a:rPr b="1" lang="en">
                <a:latin typeface="Courier New"/>
                <a:ea typeface="Courier New"/>
                <a:cs typeface="Courier New"/>
                <a:sym typeface="Courier New"/>
              </a:rPr>
              <a:t>sumogui -c </a:t>
            </a:r>
            <a:r>
              <a:rPr lang="en">
                <a:latin typeface="Courier New"/>
                <a:ea typeface="Courier New"/>
                <a:cs typeface="Courier New"/>
                <a:sym typeface="Courier New"/>
              </a:rPr>
              <a:t>my_run.sumocfg</a:t>
            </a:r>
            <a:endParaRPr>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t>Which keywords to use for output types?:</a:t>
            </a:r>
            <a:r>
              <a:rPr lang="en">
                <a:latin typeface="Courier New"/>
                <a:ea typeface="Courier New"/>
                <a:cs typeface="Courier New"/>
                <a:sym typeface="Courier New"/>
              </a:rPr>
              <a:t> </a:t>
            </a:r>
            <a:r>
              <a:rPr lang="en" u="sng">
                <a:solidFill>
                  <a:schemeClr val="hlink"/>
                </a:solidFill>
                <a:hlinkClick r:id="rId3"/>
              </a:rPr>
              <a:t>https://sumo.dlr.de/docs/sumo.html#output</a:t>
            </a:r>
            <a:r>
              <a:rPr lang="en"/>
              <a:t> </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5"/>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Recap: Working with output</a:t>
            </a:r>
            <a:endParaRPr/>
          </a:p>
        </p:txBody>
      </p:sp>
      <p:sp>
        <p:nvSpPr>
          <p:cNvPr id="451" name="Google Shape;451;p25"/>
          <p:cNvSpPr txBox="1"/>
          <p:nvPr>
            <p:ph idx="1" type="body"/>
          </p:nvPr>
        </p:nvSpPr>
        <p:spPr>
          <a:xfrm>
            <a:off x="311700" y="1152475"/>
            <a:ext cx="8520600" cy="3416400"/>
          </a:xfrm>
          <a:prstGeom prst="rect">
            <a:avLst/>
          </a:prstGeom>
        </p:spPr>
        <p:txBody>
          <a:bodyPr anchorCtr="0" anchor="t" bIns="34275" lIns="0" spcFirstLastPara="1" rIns="0" wrap="square" tIns="34275">
            <a:noAutofit/>
          </a:bodyPr>
          <a:lstStyle/>
          <a:p>
            <a:pPr indent="-298450" lvl="0" marL="457200" rtl="0" algn="l">
              <a:spcBef>
                <a:spcPts val="800"/>
              </a:spcBef>
              <a:spcAft>
                <a:spcPts val="0"/>
              </a:spcAft>
              <a:buSzPts val="1100"/>
              <a:buChar char="●"/>
            </a:pPr>
            <a:r>
              <a:rPr lang="en"/>
              <a:t>Library of python tools: </a:t>
            </a:r>
            <a:r>
              <a:rPr lang="en" u="sng">
                <a:solidFill>
                  <a:schemeClr val="hlink"/>
                </a:solidFill>
                <a:hlinkClick r:id="rId3"/>
              </a:rPr>
              <a:t>https://sumo.dlr.de/docs/Tools/</a:t>
            </a:r>
            <a:r>
              <a:rPr lang="en"/>
              <a:t> </a:t>
            </a:r>
            <a:endParaRPr/>
          </a:p>
          <a:p>
            <a:pPr indent="0" lvl="0" marL="0" rtl="0" algn="l">
              <a:spcBef>
                <a:spcPts val="800"/>
              </a:spcBef>
              <a:spcAft>
                <a:spcPts val="0"/>
              </a:spcAft>
              <a:buNone/>
            </a:pPr>
            <a:r>
              <a:t/>
            </a:r>
            <a:endParaRPr/>
          </a:p>
          <a:p>
            <a:pPr indent="-298450" lvl="0" marL="457200" rtl="0" algn="l">
              <a:spcBef>
                <a:spcPts val="800"/>
              </a:spcBef>
              <a:spcAft>
                <a:spcPts val="0"/>
              </a:spcAft>
              <a:buSzPts val="1100"/>
              <a:buChar char="●"/>
            </a:pPr>
            <a:r>
              <a:rPr lang="en"/>
              <a:t>For example </a:t>
            </a:r>
            <a:r>
              <a:rPr lang="en">
                <a:latin typeface="Courier New"/>
                <a:ea typeface="Courier New"/>
                <a:cs typeface="Courier New"/>
                <a:sym typeface="Courier New"/>
              </a:rPr>
              <a:t>xml </a:t>
            </a:r>
            <a:r>
              <a:rPr lang="en"/>
              <a:t>to </a:t>
            </a:r>
            <a:r>
              <a:rPr lang="en">
                <a:latin typeface="Courier New"/>
                <a:ea typeface="Courier New"/>
                <a:cs typeface="Courier New"/>
                <a:sym typeface="Courier New"/>
              </a:rPr>
              <a:t>csv</a:t>
            </a:r>
            <a:r>
              <a:rPr lang="en"/>
              <a:t> conversion: </a:t>
            </a:r>
            <a:r>
              <a:rPr lang="en" u="sng">
                <a:solidFill>
                  <a:schemeClr val="hlink"/>
                </a:solidFill>
                <a:hlinkClick r:id="rId4"/>
              </a:rPr>
              <a:t>https://sumo.dlr.de/docs/Tools/Xml.html</a:t>
            </a:r>
            <a:r>
              <a:rPr lang="en"/>
              <a:t> </a:t>
            </a:r>
            <a:endParaRPr/>
          </a:p>
          <a:p>
            <a:pPr indent="0" lvl="0" marL="0" rtl="0" algn="l">
              <a:spcBef>
                <a:spcPts val="800"/>
              </a:spcBef>
              <a:spcAft>
                <a:spcPts val="0"/>
              </a:spcAft>
              <a:buNone/>
            </a:pPr>
            <a:r>
              <a:rPr lang="en"/>
              <a:t>Linux / macOS </a:t>
            </a:r>
            <a:r>
              <a:rPr b="1" lang="en">
                <a:latin typeface="Courier New"/>
                <a:ea typeface="Courier New"/>
                <a:cs typeface="Courier New"/>
                <a:sym typeface="Courier New"/>
              </a:rPr>
              <a:t>python $SUMO_HOME/tools/xml/xml2csv.py</a:t>
            </a:r>
            <a:r>
              <a:rPr lang="en">
                <a:latin typeface="Courier New"/>
                <a:ea typeface="Courier New"/>
                <a:cs typeface="Courier New"/>
                <a:sym typeface="Courier New"/>
              </a:rPr>
              <a:t> my_fcd.xml</a:t>
            </a:r>
            <a:endParaRPr>
              <a:latin typeface="Courier New"/>
              <a:ea typeface="Courier New"/>
              <a:cs typeface="Courier New"/>
              <a:sym typeface="Courier New"/>
            </a:endParaRPr>
          </a:p>
          <a:p>
            <a:pPr indent="0" lvl="0" marL="0" rtl="0" algn="l">
              <a:spcBef>
                <a:spcPts val="800"/>
              </a:spcBef>
              <a:spcAft>
                <a:spcPts val="0"/>
              </a:spcAft>
              <a:buNone/>
            </a:pPr>
            <a:r>
              <a:rPr lang="en"/>
              <a:t>Windows </a:t>
            </a:r>
            <a:r>
              <a:rPr b="1" lang="en">
                <a:latin typeface="Courier New"/>
                <a:ea typeface="Courier New"/>
                <a:cs typeface="Courier New"/>
                <a:sym typeface="Courier New"/>
              </a:rPr>
              <a:t>python %SUMO_HOME%\tools\xml\xml2csv.py</a:t>
            </a:r>
            <a:r>
              <a:rPr lang="en">
                <a:latin typeface="Courier New"/>
                <a:ea typeface="Courier New"/>
                <a:cs typeface="Courier New"/>
                <a:sym typeface="Courier New"/>
              </a:rPr>
              <a:t> my_fcd.xml</a:t>
            </a:r>
            <a:endParaRPr>
              <a:latin typeface="Courier New"/>
              <a:ea typeface="Courier New"/>
              <a:cs typeface="Courier New"/>
              <a:sym typeface="Courier New"/>
            </a:endParaRPr>
          </a:p>
          <a:p>
            <a:pPr indent="0" lvl="0" marL="0" rtl="0" algn="l">
              <a:spcBef>
                <a:spcPts val="800"/>
              </a:spcBef>
              <a:spcAft>
                <a:spcPts val="0"/>
              </a:spcAft>
              <a:buNone/>
            </a:pPr>
            <a:r>
              <a:t/>
            </a:r>
            <a:endParaRPr>
              <a:latin typeface="Courier New"/>
              <a:ea typeface="Courier New"/>
              <a:cs typeface="Courier New"/>
              <a:sym typeface="Courier New"/>
            </a:endParaRPr>
          </a:p>
          <a:p>
            <a:pPr indent="-298450" lvl="0" marL="457200" rtl="0" algn="l">
              <a:spcBef>
                <a:spcPts val="800"/>
              </a:spcBef>
              <a:spcAft>
                <a:spcPts val="0"/>
              </a:spcAft>
              <a:buSzPts val="1100"/>
              <a:buChar char="●"/>
            </a:pPr>
            <a:r>
              <a:rPr lang="en"/>
              <a:t>Or trip statistics: </a:t>
            </a:r>
            <a:r>
              <a:rPr lang="en" u="sng">
                <a:solidFill>
                  <a:schemeClr val="hlink"/>
                </a:solidFill>
                <a:hlinkClick r:id="rId5"/>
              </a:rPr>
              <a:t>https://sumo.dlr.de/docs/Tools/Output.html#tripstatisticspy</a:t>
            </a:r>
            <a:endParaRPr/>
          </a:p>
          <a:p>
            <a:pPr indent="0" lvl="0" marL="0" rtl="0" algn="l">
              <a:spcBef>
                <a:spcPts val="800"/>
              </a:spcBef>
              <a:spcAft>
                <a:spcPts val="0"/>
              </a:spcAft>
              <a:buNone/>
            </a:pPr>
            <a:r>
              <a:rPr lang="en"/>
              <a:t>Linux / macOS </a:t>
            </a:r>
            <a:r>
              <a:rPr b="1" lang="en">
                <a:latin typeface="Courier New"/>
                <a:ea typeface="Courier New"/>
                <a:cs typeface="Courier New"/>
                <a:sym typeface="Courier New"/>
              </a:rPr>
              <a:t>python $SUMO_HOME/tools/output/tripStatistics.py</a:t>
            </a:r>
            <a:r>
              <a:rPr lang="en">
                <a:latin typeface="Courier New"/>
                <a:ea typeface="Courier New"/>
                <a:cs typeface="Courier New"/>
                <a:sym typeface="Courier New"/>
              </a:rPr>
              <a:t> my_tripinfo.xml</a:t>
            </a:r>
            <a:endParaRPr>
              <a:latin typeface="Courier New"/>
              <a:ea typeface="Courier New"/>
              <a:cs typeface="Courier New"/>
              <a:sym typeface="Courier New"/>
            </a:endParaRPr>
          </a:p>
          <a:p>
            <a:pPr indent="0" lvl="0" marL="0" rtl="0" algn="l">
              <a:spcBef>
                <a:spcPts val="800"/>
              </a:spcBef>
              <a:spcAft>
                <a:spcPts val="0"/>
              </a:spcAft>
              <a:buNone/>
            </a:pPr>
            <a:r>
              <a:rPr lang="en"/>
              <a:t>Windows </a:t>
            </a:r>
            <a:r>
              <a:rPr b="1" lang="en">
                <a:latin typeface="Courier New"/>
                <a:ea typeface="Courier New"/>
                <a:cs typeface="Courier New"/>
                <a:sym typeface="Courier New"/>
              </a:rPr>
              <a:t>python %SUMO_HOME%\\tools\\output\\tripStatistics.py </a:t>
            </a:r>
            <a:r>
              <a:rPr lang="en">
                <a:latin typeface="Courier New"/>
                <a:ea typeface="Courier New"/>
                <a:cs typeface="Courier New"/>
                <a:sym typeface="Courier New"/>
              </a:rPr>
              <a:t>my_tripinfo.xml</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6"/>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Recap: </a:t>
            </a:r>
            <a:r>
              <a:rPr lang="en"/>
              <a:t>Naming dos / donts</a:t>
            </a:r>
            <a:endParaRPr/>
          </a:p>
        </p:txBody>
      </p:sp>
      <p:sp>
        <p:nvSpPr>
          <p:cNvPr id="457" name="Google Shape;457;p26"/>
          <p:cNvSpPr txBox="1"/>
          <p:nvPr>
            <p:ph idx="1" type="body"/>
          </p:nvPr>
        </p:nvSpPr>
        <p:spPr>
          <a:xfrm>
            <a:off x="311700" y="527450"/>
            <a:ext cx="8520600" cy="3416400"/>
          </a:xfrm>
          <a:prstGeom prst="rect">
            <a:avLst/>
          </a:prstGeom>
        </p:spPr>
        <p:txBody>
          <a:bodyPr anchorCtr="0" anchor="t" bIns="34275" lIns="0" spcFirstLastPara="1" rIns="0" wrap="square" tIns="34275">
            <a:noAutofit/>
          </a:bodyPr>
          <a:lstStyle/>
          <a:p>
            <a:pPr indent="0" lvl="0" marL="0" rtl="0" algn="l">
              <a:spcBef>
                <a:spcPts val="1200"/>
              </a:spcBef>
              <a:spcAft>
                <a:spcPts val="0"/>
              </a:spcAft>
              <a:buNone/>
            </a:pPr>
            <a:r>
              <a:rPr lang="en" u="sng">
                <a:solidFill>
                  <a:schemeClr val="hlink"/>
                </a:solidFill>
                <a:hlinkClick r:id="rId3"/>
              </a:rPr>
              <a:t>https://sumo.dlr.de/docs/Networks/PlainXML.html#edge_descriptions</a:t>
            </a:r>
            <a:r>
              <a:rPr lang="en"/>
              <a:t> </a:t>
            </a:r>
            <a:endParaRPr/>
          </a:p>
          <a:p>
            <a:pPr indent="0" lvl="0" marL="0" rtl="0" algn="l">
              <a:spcBef>
                <a:spcPts val="1200"/>
              </a:spcBef>
              <a:spcAft>
                <a:spcPts val="0"/>
              </a:spcAft>
              <a:buClr>
                <a:schemeClr val="dk1"/>
              </a:buClr>
              <a:buSzPts val="1100"/>
              <a:buFont typeface="Arial"/>
              <a:buNone/>
            </a:pPr>
            <a:r>
              <a:rPr lang="en"/>
              <a:t>Caution: there are some constraints about the edge names in the xml file. They must not contain any of the following characters:</a:t>
            </a:r>
            <a:endParaRPr/>
          </a:p>
          <a:p>
            <a:pPr indent="-298450" lvl="0" marL="457200" rtl="0" algn="l">
              <a:spcBef>
                <a:spcPts val="1200"/>
              </a:spcBef>
              <a:spcAft>
                <a:spcPts val="0"/>
              </a:spcAft>
              <a:buSzPts val="1100"/>
              <a:buAutoNum type="arabicPeriod"/>
            </a:pPr>
            <a:r>
              <a:rPr lang="en"/>
              <a:t> '_' underline - used for lane ids</a:t>
            </a:r>
            <a:endParaRPr/>
          </a:p>
          <a:p>
            <a:pPr indent="-298450" lvl="0" marL="457200" rtl="0" algn="l">
              <a:spcBef>
                <a:spcPts val="0"/>
              </a:spcBef>
              <a:spcAft>
                <a:spcPts val="0"/>
              </a:spcAft>
              <a:buSzPts val="1100"/>
              <a:buAutoNum type="arabicPeriod"/>
            </a:pPr>
            <a:r>
              <a:rPr lang="en"/>
              <a:t> '[' and ']' used for xml enumerations</a:t>
            </a:r>
            <a:endParaRPr/>
          </a:p>
          <a:p>
            <a:pPr indent="-298450" lvl="0" marL="457200" rtl="0" algn="l">
              <a:spcBef>
                <a:spcPts val="0"/>
              </a:spcBef>
              <a:spcAft>
                <a:spcPts val="0"/>
              </a:spcAft>
              <a:buSzPts val="1100"/>
              <a:buAutoNum type="arabicPeriod"/>
            </a:pPr>
            <a:r>
              <a:rPr lang="en"/>
              <a:t>' ' space - used as xml list element divider</a:t>
            </a:r>
            <a:endParaRPr/>
          </a:p>
          <a:p>
            <a:pPr indent="-298450" lvl="0" marL="457200" rtl="0" algn="l">
              <a:spcBef>
                <a:spcPts val="0"/>
              </a:spcBef>
              <a:spcAft>
                <a:spcPts val="0"/>
              </a:spcAft>
              <a:buSzPts val="1100"/>
              <a:buAutoNum type="arabicPeriod"/>
            </a:pPr>
            <a:r>
              <a:rPr lang="en"/>
              <a:t> '*' star, used as wildcard for xml query</a:t>
            </a:r>
            <a:endParaRPr/>
          </a:p>
          <a:p>
            <a:pPr indent="-298450" lvl="0" marL="457200" rtl="0" algn="l">
              <a:spcBef>
                <a:spcPts val="0"/>
              </a:spcBef>
              <a:spcAft>
                <a:spcPts val="0"/>
              </a:spcAft>
              <a:buSzPts val="1100"/>
              <a:buAutoNum type="arabicPeriod"/>
            </a:pPr>
            <a:r>
              <a:rPr lang="en"/>
              <a:t>':' used as marker for internal lanes</a:t>
            </a:r>
            <a:endParaRPr/>
          </a:p>
          <a:p>
            <a:pPr indent="0" lvl="0" marL="0" rtl="0" algn="l">
              <a:spcBef>
                <a:spcPts val="1200"/>
              </a:spcBef>
              <a:spcAft>
                <a:spcPts val="0"/>
              </a:spcAft>
              <a:buNone/>
            </a:pPr>
            <a:r>
              <a:rPr lang="en"/>
              <a:t>Examples:</a:t>
            </a:r>
            <a:endParaRPr/>
          </a:p>
          <a:p>
            <a:pPr indent="-298450" lvl="0" marL="457200" rtl="0" algn="l">
              <a:spcBef>
                <a:spcPts val="1200"/>
              </a:spcBef>
              <a:spcAft>
                <a:spcPts val="0"/>
              </a:spcAft>
              <a:buSzPts val="1100"/>
              <a:buChar char="●"/>
            </a:pPr>
            <a:r>
              <a:rPr lang="en"/>
              <a:t>‘Edge1to2’ - good</a:t>
            </a:r>
            <a:endParaRPr/>
          </a:p>
          <a:p>
            <a:pPr indent="-298450" lvl="0" marL="457200" rtl="0" algn="l">
              <a:spcBef>
                <a:spcPts val="0"/>
              </a:spcBef>
              <a:spcAft>
                <a:spcPts val="0"/>
              </a:spcAft>
              <a:buSzPts val="1100"/>
              <a:buChar char="●"/>
            </a:pPr>
            <a:r>
              <a:rPr lang="en"/>
              <a:t>‘Edge12’ - also good</a:t>
            </a:r>
            <a:endParaRPr/>
          </a:p>
          <a:p>
            <a:pPr indent="-298450" lvl="0" marL="457200" rtl="0" algn="l">
              <a:spcBef>
                <a:spcPts val="0"/>
              </a:spcBef>
              <a:spcAft>
                <a:spcPts val="0"/>
              </a:spcAft>
              <a:buSzPts val="1100"/>
              <a:buChar char="●"/>
            </a:pPr>
            <a:r>
              <a:rPr lang="en"/>
              <a:t>‘edge1_2’ - bad, collides with name of lane 1 of edge 1</a:t>
            </a:r>
            <a:endParaRPr/>
          </a:p>
          <a:p>
            <a:pPr indent="-298450" lvl="0" marL="457200" rtl="0" algn="l">
              <a:spcBef>
                <a:spcPts val="0"/>
              </a:spcBef>
              <a:spcAft>
                <a:spcPts val="0"/>
              </a:spcAft>
              <a:buSzPts val="1100"/>
              <a:buChar char="●"/>
            </a:pPr>
            <a:r>
              <a:rPr lang="en"/>
              <a:t>‘edge from one to two‘ - bad, spaces are not allowed </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7"/>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Exercise 1</a:t>
            </a:r>
            <a:endParaRPr/>
          </a:p>
        </p:txBody>
      </p:sp>
      <p:sp>
        <p:nvSpPr>
          <p:cNvPr id="463" name="Google Shape;463;p27"/>
          <p:cNvSpPr txBox="1"/>
          <p:nvPr>
            <p:ph idx="1" type="body"/>
          </p:nvPr>
        </p:nvSpPr>
        <p:spPr>
          <a:xfrm>
            <a:off x="311700" y="542875"/>
            <a:ext cx="4520700" cy="3990900"/>
          </a:xfrm>
          <a:prstGeom prst="rect">
            <a:avLst/>
          </a:prstGeom>
          <a:solidFill>
            <a:schemeClr val="lt1"/>
          </a:solidFill>
        </p:spPr>
        <p:txBody>
          <a:bodyPr anchorCtr="0" anchor="t" bIns="34275" lIns="0" spcFirstLastPara="1" rIns="0" wrap="square" tIns="34275">
            <a:noAutofit/>
          </a:bodyPr>
          <a:lstStyle/>
          <a:p>
            <a:pPr indent="-298450" lvl="0" marL="457200" rtl="0" algn="l">
              <a:spcBef>
                <a:spcPts val="800"/>
              </a:spcBef>
              <a:spcAft>
                <a:spcPts val="0"/>
              </a:spcAft>
              <a:buSzPts val="1100"/>
              <a:buAutoNum type="arabicPeriod"/>
            </a:pPr>
            <a:r>
              <a:rPr lang="en"/>
              <a:t>Model an intersection from an assignment with Rasmus</a:t>
            </a:r>
            <a:endParaRPr/>
          </a:p>
          <a:p>
            <a:pPr indent="-298450" lvl="0" marL="457200" rtl="0" algn="l">
              <a:spcBef>
                <a:spcPts val="0"/>
              </a:spcBef>
              <a:spcAft>
                <a:spcPts val="0"/>
              </a:spcAft>
              <a:buSzPts val="1100"/>
              <a:buAutoNum type="arabicPeriod"/>
            </a:pPr>
            <a:r>
              <a:rPr lang="en"/>
              <a:t>Generate corresponding demands</a:t>
            </a:r>
            <a:endParaRPr/>
          </a:p>
          <a:p>
            <a:pPr indent="-298450" lvl="0" marL="457200" rtl="0" algn="l">
              <a:spcBef>
                <a:spcPts val="0"/>
              </a:spcBef>
              <a:spcAft>
                <a:spcPts val="0"/>
              </a:spcAft>
              <a:buSzPts val="1100"/>
              <a:buAutoNum type="arabicPeriod"/>
            </a:pPr>
            <a:r>
              <a:rPr lang="en"/>
              <a:t>Visualize how the intersection functions without TLS</a:t>
            </a:r>
            <a:endParaRPr/>
          </a:p>
          <a:p>
            <a:pPr indent="-298450" lvl="0" marL="457200" rtl="0" algn="l">
              <a:spcBef>
                <a:spcPts val="0"/>
              </a:spcBef>
              <a:spcAft>
                <a:spcPts val="0"/>
              </a:spcAft>
              <a:buSzPts val="1100"/>
              <a:buAutoNum type="arabicPeriod"/>
            </a:pPr>
            <a:r>
              <a:rPr lang="en"/>
              <a:t>Add a pre-timed TLS to the intersection with your </a:t>
            </a:r>
            <a:r>
              <a:rPr lang="en"/>
              <a:t>phase</a:t>
            </a:r>
            <a:r>
              <a:rPr lang="en"/>
              <a:t> and durations times and generate </a:t>
            </a:r>
            <a:r>
              <a:rPr lang="en">
                <a:latin typeface="Courier New"/>
                <a:ea typeface="Courier New"/>
                <a:cs typeface="Courier New"/>
                <a:sym typeface="Courier New"/>
              </a:rPr>
              <a:t>tripinfos-output</a:t>
            </a:r>
            <a:endParaRPr>
              <a:latin typeface="Courier New"/>
              <a:ea typeface="Courier New"/>
              <a:cs typeface="Courier New"/>
              <a:sym typeface="Courier New"/>
            </a:endParaRPr>
          </a:p>
          <a:p>
            <a:pPr indent="-298450" lvl="0" marL="457200" rtl="0" algn="l">
              <a:spcBef>
                <a:spcPts val="0"/>
              </a:spcBef>
              <a:spcAft>
                <a:spcPts val="0"/>
              </a:spcAft>
              <a:buSzPts val="1100"/>
              <a:buAutoNum type="arabicPeriod"/>
            </a:pPr>
            <a:r>
              <a:rPr lang="en"/>
              <a:t>Calculate pre-timed TLS with SUMO optimization using </a:t>
            </a:r>
            <a:r>
              <a:rPr lang="en" u="sng">
                <a:solidFill>
                  <a:schemeClr val="hlink"/>
                </a:solidFill>
                <a:hlinkClick r:id="rId3"/>
              </a:rPr>
              <a:t>https://sumo.dlr.de/docs/Tools/tls.html#tlscycleadaptationpy</a:t>
            </a:r>
            <a:r>
              <a:rPr lang="en"/>
              <a:t> </a:t>
            </a:r>
            <a:endParaRPr sz="1050" u="sng">
              <a:solidFill>
                <a:srgbClr val="D4D4D4"/>
              </a:solidFill>
              <a:highlight>
                <a:srgbClr val="1E1E1E"/>
              </a:highlight>
              <a:latin typeface="Courier New"/>
              <a:ea typeface="Courier New"/>
              <a:cs typeface="Courier New"/>
              <a:sym typeface="Courier New"/>
            </a:endParaRPr>
          </a:p>
          <a:p>
            <a:pPr indent="-298450" lvl="0" marL="457200" rtl="0" algn="l">
              <a:spcBef>
                <a:spcPts val="0"/>
              </a:spcBef>
              <a:spcAft>
                <a:spcPts val="0"/>
              </a:spcAft>
              <a:buSzPts val="1100"/>
              <a:buAutoNum type="arabicPeriod"/>
            </a:pPr>
            <a:r>
              <a:rPr lang="en"/>
              <a:t>Compare those 2 scenarios using the trip statistics tool </a:t>
            </a:r>
            <a:r>
              <a:rPr lang="en" u="sng">
                <a:solidFill>
                  <a:schemeClr val="hlink"/>
                </a:solidFill>
                <a:hlinkClick r:id="rId4"/>
              </a:rPr>
              <a:t>https://sumo.dlr.de/docs/Tools/Output.html#tripstatisticspy</a:t>
            </a:r>
            <a:endParaRPr sz="1050">
              <a:solidFill>
                <a:srgbClr val="CE9178"/>
              </a:solidFill>
              <a:highlight>
                <a:srgbClr val="1E1E1E"/>
              </a:highlight>
              <a:latin typeface="Courier New"/>
              <a:ea typeface="Courier New"/>
              <a:cs typeface="Courier New"/>
              <a:sym typeface="Courier New"/>
            </a:endParaRPr>
          </a:p>
          <a:p>
            <a:pPr indent="0" lvl="0" marL="457200" rtl="0" algn="l">
              <a:spcBef>
                <a:spcPts val="800"/>
              </a:spcBef>
              <a:spcAft>
                <a:spcPts val="0"/>
              </a:spcAft>
              <a:buNone/>
            </a:pPr>
            <a:r>
              <a:t/>
            </a:r>
            <a:endParaRPr/>
          </a:p>
          <a:p>
            <a:pPr indent="0" lvl="0" marL="0" rtl="0" algn="l">
              <a:spcBef>
                <a:spcPts val="800"/>
              </a:spcBef>
              <a:spcAft>
                <a:spcPts val="0"/>
              </a:spcAft>
              <a:buNone/>
            </a:pPr>
            <a:r>
              <a:rPr lang="en"/>
              <a:t>For the fast:</a:t>
            </a:r>
            <a:endParaRPr/>
          </a:p>
          <a:p>
            <a:pPr indent="-298450" lvl="0" marL="457200" rtl="0" algn="l">
              <a:spcBef>
                <a:spcPts val="800"/>
              </a:spcBef>
              <a:spcAft>
                <a:spcPts val="0"/>
              </a:spcAft>
              <a:buSzPts val="1100"/>
              <a:buAutoNum type="arabicPeriod"/>
            </a:pPr>
            <a:r>
              <a:rPr lang="en"/>
              <a:t>Model another similar intersection on the western approach 400 meters away</a:t>
            </a:r>
            <a:endParaRPr/>
          </a:p>
          <a:p>
            <a:pPr indent="-298450" lvl="0" marL="457200" rtl="0" algn="l">
              <a:spcBef>
                <a:spcPts val="0"/>
              </a:spcBef>
              <a:spcAft>
                <a:spcPts val="0"/>
              </a:spcAft>
              <a:buSzPts val="1100"/>
              <a:buAutoNum type="arabicPeriod"/>
            </a:pPr>
            <a:r>
              <a:rPr lang="en"/>
              <a:t>Generate new demand that includes western intersection, make sure most of the traffic happens between the intersections</a:t>
            </a:r>
            <a:endParaRPr/>
          </a:p>
          <a:p>
            <a:pPr indent="-298450" lvl="0" marL="457200" rtl="0" algn="l">
              <a:spcBef>
                <a:spcPts val="0"/>
              </a:spcBef>
              <a:spcAft>
                <a:spcPts val="0"/>
              </a:spcAft>
              <a:buSzPts val="1100"/>
              <a:buAutoNum type="arabicPeriod"/>
            </a:pPr>
            <a:r>
              <a:rPr lang="en"/>
              <a:t>Experiment with simulating different coordination offsets manually</a:t>
            </a:r>
            <a:endParaRPr/>
          </a:p>
          <a:p>
            <a:pPr indent="-298450" lvl="0" marL="457200" rtl="0" algn="l">
              <a:spcBef>
                <a:spcPts val="0"/>
              </a:spcBef>
              <a:spcAft>
                <a:spcPts val="0"/>
              </a:spcAft>
              <a:buSzPts val="1100"/>
              <a:buAutoNum type="arabicPeriod"/>
            </a:pPr>
            <a:r>
              <a:rPr lang="en"/>
              <a:t>Calculate optimal coordination offset with </a:t>
            </a:r>
            <a:r>
              <a:rPr lang="en" u="sng">
                <a:solidFill>
                  <a:schemeClr val="hlink"/>
                </a:solidFill>
                <a:hlinkClick r:id="rId5"/>
              </a:rPr>
              <a:t>https://sumo.dlr.de/docs/Tools/tls.html#tlscoordinatorpy</a:t>
            </a:r>
            <a:r>
              <a:rPr lang="en"/>
              <a:t> </a:t>
            </a:r>
            <a:endParaRPr/>
          </a:p>
        </p:txBody>
      </p:sp>
      <p:pic>
        <p:nvPicPr>
          <p:cNvPr id="464" name="Google Shape;464;p27"/>
          <p:cNvPicPr preferRelativeResize="0"/>
          <p:nvPr/>
        </p:nvPicPr>
        <p:blipFill>
          <a:blip r:embed="rId6">
            <a:alphaModFix/>
          </a:blip>
          <a:stretch>
            <a:fillRect/>
          </a:stretch>
        </p:blipFill>
        <p:spPr>
          <a:xfrm>
            <a:off x="4864975" y="1243238"/>
            <a:ext cx="4104426" cy="27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8"/>
          <p:cNvSpPr txBox="1"/>
          <p:nvPr>
            <p:ph type="title"/>
          </p:nvPr>
        </p:nvSpPr>
        <p:spPr>
          <a:xfrm>
            <a:off x="311700" y="0"/>
            <a:ext cx="8520600" cy="572700"/>
          </a:xfrm>
          <a:prstGeom prst="rect">
            <a:avLst/>
          </a:prstGeom>
        </p:spPr>
        <p:txBody>
          <a:bodyPr anchorCtr="0" anchor="t" bIns="0" lIns="0" spcFirstLastPara="1" rIns="0" wrap="square" tIns="144000">
            <a:noAutofit/>
          </a:bodyPr>
          <a:lstStyle/>
          <a:p>
            <a:pPr indent="0" lvl="0" marL="0" rtl="0" algn="l">
              <a:spcBef>
                <a:spcPts val="0"/>
              </a:spcBef>
              <a:spcAft>
                <a:spcPts val="0"/>
              </a:spcAft>
              <a:buNone/>
            </a:pPr>
            <a:r>
              <a:rPr lang="en"/>
              <a:t>Traffic responsive control - time gap based</a:t>
            </a:r>
            <a:endParaRPr/>
          </a:p>
        </p:txBody>
      </p:sp>
      <p:sp>
        <p:nvSpPr>
          <p:cNvPr id="470" name="Google Shape;470;p28"/>
          <p:cNvSpPr txBox="1"/>
          <p:nvPr>
            <p:ph idx="1" type="body"/>
          </p:nvPr>
        </p:nvSpPr>
        <p:spPr>
          <a:xfrm>
            <a:off x="311700" y="572700"/>
            <a:ext cx="3353400" cy="3416400"/>
          </a:xfrm>
          <a:prstGeom prst="rect">
            <a:avLst/>
          </a:prstGeom>
        </p:spPr>
        <p:txBody>
          <a:bodyPr anchorCtr="0" anchor="t" bIns="34275" lIns="0" spcFirstLastPara="1" rIns="0" wrap="square" tIns="34275">
            <a:noAutofit/>
          </a:bodyPr>
          <a:lstStyle/>
          <a:p>
            <a:pPr indent="0" lvl="0" marL="0" rtl="0" algn="l">
              <a:spcBef>
                <a:spcPts val="800"/>
              </a:spcBef>
              <a:spcAft>
                <a:spcPts val="0"/>
              </a:spcAft>
              <a:buClr>
                <a:schemeClr val="dk1"/>
              </a:buClr>
              <a:buSzPts val="1100"/>
              <a:buFont typeface="Arial"/>
              <a:buNone/>
            </a:pPr>
            <a:r>
              <a:rPr lang="en"/>
              <a:t>Gap based control w</a:t>
            </a:r>
            <a:r>
              <a:rPr lang="en"/>
              <a:t>orks by prolonging traffic phases whenever a continuous stream of traffic is detected on point detectors (induction loops) according to </a:t>
            </a:r>
            <a:r>
              <a:rPr lang="en" u="sng">
                <a:solidFill>
                  <a:schemeClr val="hlink"/>
                </a:solidFill>
                <a:hlinkClick r:id="rId3"/>
              </a:rPr>
              <a:t>https://sumo.dlr.de/docs/Simulation/Traffic_Lights.html#traffic_lights_that_respond_to_traffic</a:t>
            </a:r>
            <a:r>
              <a:rPr lang="en"/>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The max-gap and detector gap values can be inserted into the </a:t>
            </a:r>
            <a:r>
              <a:rPr lang="en">
                <a:latin typeface="Courier New"/>
                <a:ea typeface="Courier New"/>
                <a:cs typeface="Courier New"/>
                <a:sym typeface="Courier New"/>
              </a:rPr>
              <a:t>tlLogic</a:t>
            </a:r>
            <a:r>
              <a:rPr lang="en"/>
              <a:t> with following main parameters: </a:t>
            </a:r>
            <a:endParaRPr/>
          </a:p>
          <a:p>
            <a:pPr indent="-298450" lvl="0" marL="457200" rtl="0" algn="l">
              <a:spcBef>
                <a:spcPts val="800"/>
              </a:spcBef>
              <a:spcAft>
                <a:spcPts val="0"/>
              </a:spcAft>
              <a:buSzPts val="1100"/>
              <a:buChar char="●"/>
            </a:pPr>
            <a:r>
              <a:rPr lang="en">
                <a:latin typeface="Courier New"/>
                <a:ea typeface="Courier New"/>
                <a:cs typeface="Courier New"/>
                <a:sym typeface="Courier New"/>
              </a:rPr>
              <a:t>max-gap</a:t>
            </a:r>
            <a:r>
              <a:rPr lang="en"/>
              <a:t>: the maximum time gap between successive vehicles that will cause the current phase to be prolonged (within </a:t>
            </a:r>
            <a:r>
              <a:rPr lang="en">
                <a:latin typeface="Courier New"/>
                <a:ea typeface="Courier New"/>
                <a:cs typeface="Courier New"/>
                <a:sym typeface="Courier New"/>
              </a:rPr>
              <a:t>maxDur</a:t>
            </a:r>
            <a:r>
              <a:rPr lang="en"/>
              <a:t> limit)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detector-gap</a:t>
            </a:r>
            <a:r>
              <a:rPr lang="en"/>
              <a:t>: determines the time distance between the (automatically generated) detector and the stop line in seconds (at each lanes maximum speed).</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show-detectors</a:t>
            </a:r>
            <a:r>
              <a:rPr lang="en"/>
              <a:t> controls whether generated detectors will be visible or hidden in sumo-gui.</a:t>
            </a:r>
            <a:endParaRPr/>
          </a:p>
          <a:p>
            <a:pPr indent="0" lvl="0" marL="0" rtl="0" algn="l">
              <a:spcBef>
                <a:spcPts val="800"/>
              </a:spcBef>
              <a:spcAft>
                <a:spcPts val="0"/>
              </a:spcAft>
              <a:buNone/>
            </a:pPr>
            <a:r>
              <a:rPr lang="en"/>
              <a:t>Phases now are kept active by time inbetween </a:t>
            </a:r>
            <a:r>
              <a:rPr lang="en">
                <a:latin typeface="Courier New"/>
                <a:ea typeface="Courier New"/>
                <a:cs typeface="Courier New"/>
                <a:sym typeface="Courier New"/>
              </a:rPr>
              <a:t>minDur</a:t>
            </a:r>
            <a:r>
              <a:rPr lang="en"/>
              <a:t> and </a:t>
            </a:r>
            <a:r>
              <a:rPr lang="en">
                <a:latin typeface="Courier New"/>
                <a:ea typeface="Courier New"/>
                <a:cs typeface="Courier New"/>
                <a:sym typeface="Courier New"/>
              </a:rPr>
              <a:t>maxDur</a:t>
            </a:r>
            <a:r>
              <a:rPr lang="en"/>
              <a:t> times</a:t>
            </a:r>
            <a:endParaRPr/>
          </a:p>
          <a:p>
            <a:pPr indent="0" lvl="0" marL="0" rtl="0" algn="l">
              <a:spcBef>
                <a:spcPts val="800"/>
              </a:spcBef>
              <a:spcAft>
                <a:spcPts val="0"/>
              </a:spcAft>
              <a:buNone/>
            </a:pPr>
            <a:r>
              <a:t/>
            </a:r>
            <a:endParaRPr/>
          </a:p>
        </p:txBody>
      </p:sp>
      <p:pic>
        <p:nvPicPr>
          <p:cNvPr id="471" name="Google Shape;471;p28"/>
          <p:cNvPicPr preferRelativeResize="0"/>
          <p:nvPr/>
        </p:nvPicPr>
        <p:blipFill>
          <a:blip r:embed="rId4">
            <a:alphaModFix/>
          </a:blip>
          <a:stretch>
            <a:fillRect/>
          </a:stretch>
        </p:blipFill>
        <p:spPr>
          <a:xfrm>
            <a:off x="4395575" y="760475"/>
            <a:ext cx="3676425" cy="2803450"/>
          </a:xfrm>
          <a:prstGeom prst="rect">
            <a:avLst/>
          </a:prstGeom>
          <a:noFill/>
          <a:ln>
            <a:noFill/>
          </a:ln>
        </p:spPr>
      </p:pic>
      <p:sp>
        <p:nvSpPr>
          <p:cNvPr id="472" name="Google Shape;472;p28"/>
          <p:cNvSpPr txBox="1"/>
          <p:nvPr/>
        </p:nvSpPr>
        <p:spPr>
          <a:xfrm>
            <a:off x="6129600" y="569800"/>
            <a:ext cx="5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473" name="Google Shape;473;p28"/>
          <p:cNvSpPr txBox="1"/>
          <p:nvPr/>
        </p:nvSpPr>
        <p:spPr>
          <a:xfrm>
            <a:off x="4057575" y="3792250"/>
            <a:ext cx="5281800" cy="116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urier New"/>
                <a:ea typeface="Courier New"/>
                <a:cs typeface="Courier New"/>
                <a:sym typeface="Courier New"/>
              </a:rPr>
              <a:t>&lt;tlLogic id="0" programID="my_program" offset="0" type=</a:t>
            </a:r>
            <a:r>
              <a:rPr lang="en" sz="800">
                <a:solidFill>
                  <a:srgbClr val="FF0000"/>
                </a:solidFill>
                <a:latin typeface="Courier New"/>
                <a:ea typeface="Courier New"/>
                <a:cs typeface="Courier New"/>
                <a:sym typeface="Courier New"/>
              </a:rPr>
              <a:t>"actuated"</a:t>
            </a:r>
            <a:r>
              <a:rPr lang="en" sz="800">
                <a:latin typeface="Courier New"/>
                <a:ea typeface="Courier New"/>
                <a:cs typeface="Courier New"/>
                <a:sym typeface="Courier New"/>
              </a:rPr>
              <a:t>&gt;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key="max-gap" value="3.0"/&gt;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key="detector-gap" value="2.0"/&gt;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&lt;param key="show-detectors" value="false"/&gt;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&lt;phase duration="31" </a:t>
            </a:r>
            <a:r>
              <a:rPr lang="en" sz="800">
                <a:solidFill>
                  <a:srgbClr val="FF0000"/>
                </a:solidFill>
                <a:latin typeface="Courier New"/>
                <a:ea typeface="Courier New"/>
                <a:cs typeface="Courier New"/>
                <a:sym typeface="Courier New"/>
              </a:rPr>
              <a:t>minDur="5" maxDur="45"</a:t>
            </a:r>
            <a:r>
              <a:rPr lang="en" sz="800">
                <a:latin typeface="Courier New"/>
                <a:ea typeface="Courier New"/>
                <a:cs typeface="Courier New"/>
                <a:sym typeface="Courier New"/>
              </a:rPr>
              <a:t> state="GGggrrrrGGggrrrr"/&gt;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&lt;/tlLogic&gt;</a:t>
            </a:r>
            <a:endParaRPr sz="8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AAU PowerPoint">
  <a:themeElements>
    <a:clrScheme name="Aalborg Universitet">
      <a:dk1>
        <a:srgbClr val="000000"/>
      </a:dk1>
      <a:lt1>
        <a:srgbClr val="FFFFFF"/>
      </a:lt1>
      <a:dk2>
        <a:srgbClr val="54616E"/>
      </a:dk2>
      <a:lt2>
        <a:srgbClr val="E5E9EE"/>
      </a:lt2>
      <a:accent1>
        <a:srgbClr val="002654"/>
      </a:accent1>
      <a:accent2>
        <a:srgbClr val="A2D3C5"/>
      </a:accent2>
      <a:accent3>
        <a:srgbClr val="71375A"/>
      </a:accent3>
      <a:accent4>
        <a:srgbClr val="3B60A6"/>
      </a:accent4>
      <a:accent5>
        <a:srgbClr val="008265"/>
      </a:accent5>
      <a:accent6>
        <a:srgbClr val="D9CE75"/>
      </a:accent6>
      <a:hlink>
        <a:srgbClr val="8B8D8E"/>
      </a:hlink>
      <a:folHlink>
        <a:srgbClr val="5E27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