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smtClean="0"/>
              <a:t>Homecoming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Разработал: Рязанов Тимофей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в игре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4" cy="4525963"/>
          </a:xfrm>
        </p:spPr>
        <p:txBody>
          <a:bodyPr/>
          <a:lstStyle/>
          <a:p>
            <a:r>
              <a:rPr lang="ru-RU" dirty="0" smtClean="0"/>
              <a:t>Игрок –</a:t>
            </a:r>
          </a:p>
          <a:p>
            <a:r>
              <a:rPr lang="ru-RU" dirty="0" smtClean="0"/>
              <a:t>Стена – </a:t>
            </a:r>
          </a:p>
          <a:p>
            <a:r>
              <a:rPr lang="ru-RU" dirty="0" smtClean="0"/>
              <a:t>Платформа –</a:t>
            </a:r>
          </a:p>
          <a:p>
            <a:r>
              <a:rPr lang="ru-RU" dirty="0" smtClean="0"/>
              <a:t>Дверь – </a:t>
            </a:r>
          </a:p>
          <a:p>
            <a:r>
              <a:rPr lang="ru-RU" dirty="0" smtClean="0"/>
              <a:t>Огонь –</a:t>
            </a:r>
          </a:p>
          <a:p>
            <a:r>
              <a:rPr lang="ru-RU" dirty="0" smtClean="0"/>
              <a:t>Шипы – </a:t>
            </a:r>
          </a:p>
          <a:p>
            <a:r>
              <a:rPr lang="ru-RU" dirty="0" smtClean="0"/>
              <a:t>Монстры -    </a:t>
            </a:r>
            <a:endParaRPr lang="ru-RU" dirty="0"/>
          </a:p>
        </p:txBody>
      </p:sp>
      <p:pic>
        <p:nvPicPr>
          <p:cNvPr id="1026" name="Picture 2" descr="C:\Users\TimPC\homecoming\data\cub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571612"/>
            <a:ext cx="582589" cy="582589"/>
          </a:xfrm>
          <a:prstGeom prst="rect">
            <a:avLst/>
          </a:prstGeom>
          <a:noFill/>
        </p:spPr>
      </p:pic>
      <p:pic>
        <p:nvPicPr>
          <p:cNvPr id="1027" name="Picture 3" descr="C:\Users\TimPC\homecoming\data\wall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214554"/>
            <a:ext cx="571504" cy="571504"/>
          </a:xfrm>
          <a:prstGeom prst="rect">
            <a:avLst/>
          </a:prstGeom>
          <a:noFill/>
        </p:spPr>
      </p:pic>
      <p:pic>
        <p:nvPicPr>
          <p:cNvPr id="1028" name="Picture 4" descr="C:\Users\TimPC\homecoming\data\wall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2214554"/>
            <a:ext cx="571504" cy="571504"/>
          </a:xfrm>
          <a:prstGeom prst="rect">
            <a:avLst/>
          </a:prstGeom>
          <a:noFill/>
        </p:spPr>
      </p:pic>
      <p:pic>
        <p:nvPicPr>
          <p:cNvPr id="1029" name="Picture 5" descr="C:\Users\TimPC\homecoming\data\wall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2214554"/>
            <a:ext cx="585785" cy="585785"/>
          </a:xfrm>
          <a:prstGeom prst="rect">
            <a:avLst/>
          </a:prstGeom>
          <a:noFill/>
        </p:spPr>
      </p:pic>
      <p:pic>
        <p:nvPicPr>
          <p:cNvPr id="1030" name="Picture 6" descr="C:\Users\TimPC\homecoming\data\wall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2214554"/>
            <a:ext cx="571504" cy="571504"/>
          </a:xfrm>
          <a:prstGeom prst="rect">
            <a:avLst/>
          </a:prstGeom>
          <a:noFill/>
        </p:spPr>
      </p:pic>
      <p:pic>
        <p:nvPicPr>
          <p:cNvPr id="1031" name="Picture 7" descr="C:\Users\TimPC\homecoming\data\platfor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86116" y="3000372"/>
            <a:ext cx="592152" cy="144748"/>
          </a:xfrm>
          <a:prstGeom prst="rect">
            <a:avLst/>
          </a:prstGeom>
          <a:noFill/>
        </p:spPr>
      </p:pic>
      <p:pic>
        <p:nvPicPr>
          <p:cNvPr id="1032" name="Picture 8" descr="C:\Users\TimPC\homecoming\data\doo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5984" y="3357562"/>
            <a:ext cx="554041" cy="554041"/>
          </a:xfrm>
          <a:prstGeom prst="rect">
            <a:avLst/>
          </a:prstGeom>
          <a:noFill/>
        </p:spPr>
      </p:pic>
      <p:pic>
        <p:nvPicPr>
          <p:cNvPr id="1033" name="Picture 9" descr="C:\Users\TimPC\homecoming\data\fir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5984" y="4000504"/>
            <a:ext cx="584204" cy="584204"/>
          </a:xfrm>
          <a:prstGeom prst="rect">
            <a:avLst/>
          </a:prstGeom>
          <a:noFill/>
        </p:spPr>
      </p:pic>
      <p:pic>
        <p:nvPicPr>
          <p:cNvPr id="1034" name="Picture 10" descr="C:\Users\TimPC\homecoming\data\spikes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85984" y="4643446"/>
            <a:ext cx="528624" cy="528624"/>
          </a:xfrm>
          <a:prstGeom prst="rect">
            <a:avLst/>
          </a:prstGeom>
          <a:noFill/>
        </p:spPr>
      </p:pic>
      <p:pic>
        <p:nvPicPr>
          <p:cNvPr id="1035" name="Picture 11" descr="C:\Users\TimPC\homecoming\data\orb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786050" y="5143512"/>
            <a:ext cx="649274" cy="649274"/>
          </a:xfrm>
          <a:prstGeom prst="rect">
            <a:avLst/>
          </a:prstGeom>
          <a:noFill/>
        </p:spPr>
      </p:pic>
      <p:pic>
        <p:nvPicPr>
          <p:cNvPr id="1036" name="Picture 12" descr="C:\Users\TimPC\homecoming\data\pentagon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00430" y="5143512"/>
            <a:ext cx="642942" cy="642942"/>
          </a:xfrm>
          <a:prstGeom prst="rect">
            <a:avLst/>
          </a:prstGeom>
          <a:noFill/>
        </p:spPr>
      </p:pic>
      <p:pic>
        <p:nvPicPr>
          <p:cNvPr id="1037" name="Picture 13" descr="C:\Users\TimPC\homecoming\data\triangle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14810" y="5143512"/>
            <a:ext cx="642942" cy="642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файл </a:t>
            </a:r>
            <a:r>
              <a:rPr lang="en-US" dirty="0" smtClean="0"/>
              <a:t>main.py</a:t>
            </a:r>
            <a:endParaRPr lang="ru-RU" dirty="0" smtClean="0"/>
          </a:p>
          <a:p>
            <a:r>
              <a:rPr lang="ru-RU" dirty="0" smtClean="0"/>
              <a:t>Каждый объект на экране – экземпляр класса</a:t>
            </a:r>
          </a:p>
          <a:p>
            <a:r>
              <a:rPr lang="ru-RU" dirty="0" smtClean="0"/>
              <a:t>Функции для компиляции и запуска уровня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Уровень в формате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Скомпилированный уровень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(237, 28, 36)	1013	901	</a:t>
            </a:r>
          </a:p>
          <a:p>
            <a:r>
              <a:rPr lang="ru-RU" dirty="0" smtClean="0"/>
              <a:t>(195, 195, 195)	1051	725	</a:t>
            </a:r>
          </a:p>
          <a:p>
            <a:r>
              <a:rPr lang="ru-RU" dirty="0" smtClean="0"/>
              <a:t>(34, 177, 76)	1080	990	</a:t>
            </a:r>
          </a:p>
          <a:p>
            <a:r>
              <a:rPr lang="ru-RU" dirty="0" smtClean="0"/>
              <a:t>(237, 28, 36)	1102	901	</a:t>
            </a:r>
          </a:p>
          <a:p>
            <a:r>
              <a:rPr lang="ru-RU" dirty="0" smtClean="0"/>
              <a:t>(195, 195, 195)	1168	724	</a:t>
            </a:r>
          </a:p>
          <a:p>
            <a:r>
              <a:rPr lang="ru-RU" dirty="0" smtClean="0"/>
              <a:t>(34, 177, 76)	1170	990	</a:t>
            </a:r>
          </a:p>
          <a:p>
            <a:r>
              <a:rPr lang="ru-RU" dirty="0" smtClean="0"/>
              <a:t>(34, 177, 76)	1260	990	</a:t>
            </a:r>
          </a:p>
          <a:p>
            <a:r>
              <a:rPr lang="ru-RU" dirty="0" smtClean="0"/>
              <a:t>(127, 127, 127)	1271	688	</a:t>
            </a:r>
          </a:p>
          <a:p>
            <a:r>
              <a:rPr lang="ru-RU" dirty="0" smtClean="0"/>
              <a:t>(255, 174, 201)	1285	614	</a:t>
            </a:r>
          </a:p>
          <a:p>
            <a:r>
              <a:rPr lang="ru-RU" dirty="0" smtClean="0"/>
              <a:t>(34, 177, 76)	1350	990	</a:t>
            </a:r>
          </a:p>
          <a:p>
            <a:r>
              <a:rPr lang="ru-RU" dirty="0" smtClean="0"/>
              <a:t>(34, 177, 76)	1422	620	</a:t>
            </a:r>
          </a:p>
          <a:p>
            <a:r>
              <a:rPr lang="ru-RU" dirty="0" smtClean="0"/>
              <a:t>(34, 177, 76)	1440	990	</a:t>
            </a:r>
          </a:p>
          <a:p>
            <a:r>
              <a:rPr lang="ru-RU" dirty="0" smtClean="0"/>
              <a:t>(34, 177, 76)	1530	990	</a:t>
            </a:r>
          </a:p>
          <a:p>
            <a:r>
              <a:rPr lang="ru-RU" dirty="0" smtClean="0"/>
              <a:t>(34, 177, 76)	1620	990	</a:t>
            </a:r>
          </a:p>
          <a:p>
            <a:r>
              <a:rPr lang="ru-RU" dirty="0" smtClean="0"/>
              <a:t>(34, 177, 76)	1638	792	</a:t>
            </a:r>
          </a:p>
          <a:p>
            <a:r>
              <a:rPr lang="ru-RU" dirty="0" smtClean="0"/>
              <a:t>(34, 177, 76)	1710	990	</a:t>
            </a:r>
          </a:p>
          <a:p>
            <a:r>
              <a:rPr lang="ru-RU" dirty="0" smtClean="0"/>
              <a:t>(237, 28, 36)	1799	901	</a:t>
            </a:r>
          </a:p>
          <a:p>
            <a:r>
              <a:rPr lang="ru-RU" dirty="0" smtClean="0"/>
              <a:t>(34, 177, 76)	1800	990	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2870" y="2174875"/>
            <a:ext cx="3768847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6858048" cy="531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6666350" cy="516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</Words>
  <PresentationFormat>Экран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«Homecoming»</vt:lpstr>
      <vt:lpstr>Объекты в игре</vt:lpstr>
      <vt:lpstr>Структура кода</vt:lpstr>
      <vt:lpstr>Реализация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«Homecoming»</dc:title>
  <dc:creator>TimPC</dc:creator>
  <cp:lastModifiedBy>TimPC</cp:lastModifiedBy>
  <cp:revision>3</cp:revision>
  <dcterms:created xsi:type="dcterms:W3CDTF">2022-01-17T11:10:22Z</dcterms:created>
  <dcterms:modified xsi:type="dcterms:W3CDTF">2022-01-18T07:23:41Z</dcterms:modified>
</cp:coreProperties>
</file>