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p:cViewPr varScale="1">
        <p:scale>
          <a:sx n="67" d="100"/>
          <a:sy n="67" d="100"/>
        </p:scale>
        <p:origin x="858"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0800" y="1752600"/>
            <a:ext cx="3573780"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TRILOKSAI.A </a:t>
            </a:r>
          </a:p>
          <a:p>
            <a:pPr marL="12700">
              <a:lnSpc>
                <a:spcPct val="100000"/>
              </a:lnSpc>
              <a:spcBef>
                <a:spcPts val="130"/>
              </a:spcBef>
            </a:pPr>
            <a:r>
              <a:rPr lang="en-US" sz="3200" dirty="0">
                <a:latin typeface="Trebuchet MS"/>
                <a:cs typeface="Trebuchet MS"/>
              </a:rPr>
              <a:t>211521243173</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917743"/>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814069" y="2717005"/>
            <a:ext cx="9252585" cy="1969770"/>
          </a:xfrm>
          <a:prstGeom prst="rect">
            <a:avLst/>
          </a:prstGeom>
          <a:noFill/>
        </p:spPr>
        <p:txBody>
          <a:bodyPr wrap="square" rtlCol="0">
            <a:spAutoFit/>
          </a:bodyPr>
          <a:lstStyle/>
          <a:p>
            <a:pPr algn="l"/>
            <a:r>
              <a:rPr lang="en-US" b="0" i="0" dirty="0">
                <a:solidFill>
                  <a:schemeClr val="tx1"/>
                </a:solidFill>
                <a:effectLst/>
                <a:latin typeface="Söhne"/>
              </a:rPr>
              <a:t>The overall sentiment of the text is positive, with expressions of satisfaction and enthusiasm. Sentiment analysis indicates a neutral tone, with neither particularly positive nor negative sentiments </a:t>
            </a:r>
            <a:r>
              <a:rPr lang="en-US" b="0" i="0" dirty="0" err="1">
                <a:solidFill>
                  <a:schemeClr val="tx1"/>
                </a:solidFill>
                <a:effectLst/>
                <a:latin typeface="Söhne"/>
              </a:rPr>
              <a:t>expressed.The</a:t>
            </a:r>
            <a:r>
              <a:rPr lang="en-US" b="0" i="0" dirty="0">
                <a:solidFill>
                  <a:schemeClr val="tx1"/>
                </a:solidFill>
                <a:effectLst/>
                <a:latin typeface="Söhne"/>
              </a:rPr>
              <a:t> sentiment analysis reveals a negative outlook, with sentiments of disappointment and frustration prevalent.</a:t>
            </a:r>
          </a:p>
          <a:p>
            <a:br>
              <a:rPr lang="en-US" dirty="0"/>
            </a:br>
            <a:br>
              <a:rPr lang="en-US" sz="1600" dirty="0"/>
            </a:br>
            <a:endParaRPr lang="en-IN" sz="16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896078"/>
          </a:xfrm>
          <a:prstGeom prst="rect">
            <a:avLst/>
          </a:prstGeom>
        </p:spPr>
        <p:txBody>
          <a:bodyPr vert="horz" wrap="square" lIns="0" tIns="460692" rIns="0" bIns="0" rtlCol="0">
            <a:spAutoFit/>
          </a:bodyPr>
          <a:lstStyle/>
          <a:p>
            <a:pPr marL="193675">
              <a:lnSpc>
                <a:spcPct val="100000"/>
              </a:lnSpc>
              <a:spcBef>
                <a:spcPts val="130"/>
              </a:spcBef>
            </a:pPr>
            <a:r>
              <a:rPr lang="en-US" sz="2800" dirty="0"/>
              <a:t>SENTIMENT ANALYSIS USING GEN AI</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699678" y="2035423"/>
            <a:ext cx="8234426" cy="2308324"/>
          </a:xfrm>
          <a:prstGeom prst="rect">
            <a:avLst/>
          </a:prstGeom>
          <a:noFill/>
        </p:spPr>
        <p:txBody>
          <a:bodyPr wrap="square" rtlCol="0">
            <a:spAutoFit/>
          </a:bodyPr>
          <a:lstStyle/>
          <a:p>
            <a:pPr algn="l"/>
            <a:r>
              <a:rPr lang="en-US" sz="2000" b="0" i="0" dirty="0">
                <a:solidFill>
                  <a:schemeClr val="tx1"/>
                </a:solidFill>
                <a:effectLst/>
                <a:latin typeface="-apple-system"/>
              </a:rPr>
              <a:t>Sentiment Analysis This project explores sentiment analysis, a technique in Natural Language Processing (NLP) used to determine the emotional tone of text. It can classify opinions and feelings within text data as positive, negative, or neutral.</a:t>
            </a:r>
          </a:p>
          <a:p>
            <a:br>
              <a:rPr lang="en-US" sz="1600" dirty="0"/>
            </a:br>
            <a:br>
              <a:rPr lang="en-US" sz="1600" dirty="0"/>
            </a:br>
            <a:br>
              <a:rPr lang="en-US" sz="1600" dirty="0"/>
            </a:b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2209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   </a:t>
            </a:r>
            <a:r>
              <a:rPr lang="en-US" spc="-345" dirty="0" err="1"/>
              <a:t>nd</a:t>
            </a:r>
            <a:r>
              <a:rPr lang="en-US" spc="-345"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758825" y="1600200"/>
            <a:ext cx="8077200" cy="2862322"/>
          </a:xfrm>
          <a:prstGeom prst="rect">
            <a:avLst/>
          </a:prstGeom>
          <a:noFill/>
        </p:spPr>
        <p:txBody>
          <a:bodyPr wrap="square" rtlCol="0">
            <a:spAutoFit/>
          </a:bodyPr>
          <a:lstStyle/>
          <a:p>
            <a:endParaRPr lang="en-US" b="0" i="0" dirty="0">
              <a:solidFill>
                <a:schemeClr val="tx1"/>
              </a:solidFill>
              <a:effectLst/>
              <a:latin typeface="Söhne"/>
            </a:endParaRPr>
          </a:p>
          <a:p>
            <a:r>
              <a:rPr lang="en-US" b="0" i="0" dirty="0">
                <a:solidFill>
                  <a:schemeClr val="tx1"/>
                </a:solidFill>
                <a:effectLst/>
                <a:latin typeface="Söhne"/>
              </a:rPr>
              <a:t>Develop a sentiment analysis system leveraging Generative Adversarial Networks (GANs) in order to accurately classify the sentiment of textual data. The goal is to create a model capable of discerning the emotional tone of a given piece of text as either positive, negative, or neutral. The system should effectively capture nuances in language and context, enabling it to provide insightful sentiment analysis across various domains such as product reviews, social media posts, and customer feedback. The challenge lies in training a GAN architecture to generate realistic textual representations of sentiments while ensuring robustness and generalization to diverse inputs.</a:t>
            </a:r>
            <a:endParaRPr lang="en-IN" dirty="0">
              <a:solidFill>
                <a:schemeClr val="tx1"/>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704850" y="2136338"/>
            <a:ext cx="8153400" cy="2585323"/>
          </a:xfrm>
          <a:prstGeom prst="rect">
            <a:avLst/>
          </a:prstGeom>
          <a:noFill/>
        </p:spPr>
        <p:txBody>
          <a:bodyPr wrap="square" rtlCol="0">
            <a:spAutoFit/>
          </a:bodyPr>
          <a:lstStyle/>
          <a:p>
            <a:pPr algn="just"/>
            <a:r>
              <a:rPr lang="en-US" b="0" i="0" dirty="0">
                <a:solidFill>
                  <a:schemeClr val="tx1"/>
                </a:solidFill>
                <a:effectLst/>
                <a:latin typeface="Söhne"/>
              </a:rPr>
              <a:t>The objective of this project is to develop a sentiment analysis system utilizing Generative Adversarial Networks (GANs) in the field of Artificial Intelligence (AI). The primary focus is to accurately classify the sentiment (positive, negative, or neutral) of textual data such as reviews, comments, or social media posts.</a:t>
            </a:r>
          </a:p>
          <a:p>
            <a:pPr algn="just"/>
            <a:endParaRPr lang="en-US" b="0" i="0" dirty="0">
              <a:solidFill>
                <a:schemeClr val="tx1"/>
              </a:solidFill>
              <a:effectLst/>
              <a:latin typeface="Söhne"/>
            </a:endParaRPr>
          </a:p>
          <a:p>
            <a:pPr algn="just"/>
            <a:r>
              <a:rPr lang="en-US" b="0" i="0" dirty="0">
                <a:solidFill>
                  <a:schemeClr val="tx1"/>
                </a:solidFill>
                <a:effectLst/>
                <a:latin typeface="Söhne"/>
              </a:rPr>
              <a:t>Sentiment analysis using GAN-based models offers a promising approach to understanding and analyzing textual data in various domains. By harnessing the capabilities of GANs, this project aims to develop a robust sentiment analysis system that can provide valuable insights from unstructured text data.</a:t>
            </a:r>
            <a:endParaRPr lang="en-IN" dirty="0">
              <a:solidFill>
                <a:schemeClr val="tx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700087" y="1799418"/>
            <a:ext cx="8991600" cy="3970318"/>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Businesses and Corporations</a:t>
            </a:r>
            <a:r>
              <a:rPr lang="en-US" b="0" i="0" dirty="0">
                <a:solidFill>
                  <a:schemeClr val="tx1"/>
                </a:solidFill>
                <a:effectLst/>
                <a:latin typeface="Söhne"/>
              </a:rPr>
              <a:t>: Companies across industries such as retail, finance, hospitality, and technology utilize sentiment analysis powered by Gen AI to understand customer opinions, feedback, and sentiments towards their products or services. This insight helps them in making data-driven decisions for product development, marketing strategies, and customer service improvements.</a:t>
            </a:r>
          </a:p>
          <a:p>
            <a:pPr algn="l">
              <a:buFont typeface="+mj-lt"/>
              <a:buAutoNum type="arabicPeriod"/>
            </a:pPr>
            <a:r>
              <a:rPr lang="en-US" b="1" i="0" dirty="0">
                <a:solidFill>
                  <a:schemeClr val="tx1"/>
                </a:solidFill>
                <a:effectLst/>
                <a:latin typeface="Söhne"/>
              </a:rPr>
              <a:t>Marketing Professionals</a:t>
            </a:r>
            <a:r>
              <a:rPr lang="en-US" b="0" i="0" dirty="0">
                <a:solidFill>
                  <a:schemeClr val="tx1"/>
                </a:solidFill>
                <a:effectLst/>
                <a:latin typeface="Söhne"/>
              </a:rPr>
              <a:t>: Marketing teams leverage sentiment analysis to gauge audience reactions to advertising campaigns, social media posts, and brand messaging. By analyzing sentiment trends generated by Gen AI, marketers can refine their strategies to resonate better with their target audience and improve brand perception.</a:t>
            </a:r>
          </a:p>
          <a:p>
            <a:pPr algn="l">
              <a:buFont typeface="+mj-lt"/>
              <a:buAutoNum type="arabicPeriod"/>
            </a:pPr>
            <a:r>
              <a:rPr lang="en-US" b="1" i="0" dirty="0">
                <a:solidFill>
                  <a:schemeClr val="tx1"/>
                </a:solidFill>
                <a:effectLst/>
                <a:latin typeface="Söhne"/>
              </a:rPr>
              <a:t>Customer Service Departments</a:t>
            </a:r>
            <a:r>
              <a:rPr lang="en-US" b="0" i="0" dirty="0">
                <a:solidFill>
                  <a:schemeClr val="tx1"/>
                </a:solidFill>
                <a:effectLst/>
                <a:latin typeface="Söhne"/>
              </a:rPr>
              <a:t>: Customer service teams utilize sentiment analysis to monitor customer feedback and sentiment across various channels like social media, emails, and customer support interactions. Gen AI-powered sentiment analysis helps in identifying customer issues and addressing them promptly, thereby enhancing overall customer satisfaction and loyalty.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58812" y="166687"/>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90562" y="1477605"/>
            <a:ext cx="8305801" cy="4801314"/>
          </a:xfrm>
          <a:prstGeom prst="rect">
            <a:avLst/>
          </a:prstGeom>
          <a:noFill/>
        </p:spPr>
        <p:txBody>
          <a:bodyPr wrap="square" rtlCol="0">
            <a:spAutoFit/>
          </a:bodyPr>
          <a:lstStyle/>
          <a:p>
            <a:pPr algn="l"/>
            <a:r>
              <a:rPr lang="en-US" b="1" i="0" dirty="0">
                <a:solidFill>
                  <a:schemeClr val="tx1"/>
                </a:solidFill>
                <a:effectLst/>
                <a:latin typeface="Söhne"/>
              </a:rPr>
              <a:t>Solution:</a:t>
            </a:r>
            <a:endParaRPr lang="en-US" b="0" i="0" dirty="0">
              <a:solidFill>
                <a:schemeClr val="tx1"/>
              </a:solidFill>
              <a:effectLst/>
              <a:latin typeface="Söhne"/>
            </a:endParaRPr>
          </a:p>
          <a:p>
            <a:pPr algn="l"/>
            <a:r>
              <a:rPr lang="en-US" b="0" i="0" dirty="0">
                <a:solidFill>
                  <a:schemeClr val="tx1"/>
                </a:solidFill>
                <a:effectLst/>
                <a:latin typeface="Söhne"/>
              </a:rPr>
              <a:t>Sentiment analysis using Generative Adversarial Networks (GANs) is a cutting-edge approach that leverages the power of artificial intelligence to accurately discern and understand the sentiment expressed in text data. GANs, a subset of Generative AI, consist of two neural networks — a generator and a discriminator — that work in tandem to generate and evaluate data. In the context of sentiment analysis, GANs are trained on large datasets of labeled text to learn the intricate patterns and nuances of human sentiment expression.</a:t>
            </a:r>
          </a:p>
          <a:p>
            <a:pPr algn="l"/>
            <a:r>
              <a:rPr lang="en-US" b="1" i="0" dirty="0">
                <a:solidFill>
                  <a:schemeClr val="tx1"/>
                </a:solidFill>
                <a:effectLst/>
                <a:latin typeface="Söhne"/>
              </a:rPr>
              <a:t>Value Proposition:</a:t>
            </a:r>
            <a:endParaRPr lang="en-US" b="0" i="0" dirty="0">
              <a:solidFill>
                <a:schemeClr val="tx1"/>
              </a:solidFill>
              <a:effectLst/>
              <a:latin typeface="Söhne"/>
            </a:endParaRPr>
          </a:p>
          <a:p>
            <a:pPr algn="l">
              <a:buFont typeface="+mj-lt"/>
              <a:buAutoNum type="arabicPeriod"/>
            </a:pPr>
            <a:r>
              <a:rPr lang="en-US" b="1" i="0" dirty="0">
                <a:solidFill>
                  <a:schemeClr val="tx1"/>
                </a:solidFill>
                <a:effectLst/>
                <a:latin typeface="Söhne"/>
              </a:rPr>
              <a:t>Enhanced Accuracy:</a:t>
            </a:r>
            <a:r>
              <a:rPr lang="en-US" b="0" i="0" dirty="0">
                <a:solidFill>
                  <a:schemeClr val="tx1"/>
                </a:solidFill>
                <a:effectLst/>
                <a:latin typeface="Söhne"/>
              </a:rPr>
              <a:t> GEN AI-powered sentiment analysis offers superior accuracy compared to traditional methods. By learning from vast amounts of data, GANs can capture subtle nuances and contextual cues, resulting in more precise sentiment classification.</a:t>
            </a:r>
          </a:p>
          <a:p>
            <a:pPr algn="l">
              <a:buFont typeface="+mj-lt"/>
              <a:buAutoNum type="arabicPeriod"/>
            </a:pPr>
            <a:r>
              <a:rPr lang="en-US" b="1" i="0" dirty="0">
                <a:solidFill>
                  <a:schemeClr val="tx1"/>
                </a:solidFill>
                <a:effectLst/>
                <a:latin typeface="Söhne"/>
              </a:rPr>
              <a:t>Adaptability:</a:t>
            </a:r>
            <a:r>
              <a:rPr lang="en-US" b="0" i="0" dirty="0">
                <a:solidFill>
                  <a:schemeClr val="tx1"/>
                </a:solidFill>
                <a:effectLst/>
                <a:latin typeface="Söhne"/>
              </a:rPr>
              <a:t> GEN AI models can adapt to various domains and languages, making them versatile for a wide range of applications. Whether analyzing social media posts, product reviews, or customer feedback, these models can effectively interpret sentiment regardless of the source or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752475" y="1676400"/>
            <a:ext cx="7772400" cy="2862322"/>
          </a:xfrm>
          <a:prstGeom prst="rect">
            <a:avLst/>
          </a:prstGeom>
          <a:noFill/>
        </p:spPr>
        <p:txBody>
          <a:bodyPr wrap="square" rtlCol="0">
            <a:spAutoFit/>
          </a:bodyPr>
          <a:lstStyle/>
          <a:p>
            <a:pPr algn="l"/>
            <a:r>
              <a:rPr lang="en-US" b="0" i="0" dirty="0">
                <a:solidFill>
                  <a:schemeClr val="tx1"/>
                </a:solidFill>
                <a:effectLst/>
                <a:latin typeface="Söhne"/>
              </a:rPr>
              <a:t>Our sentiment analysis solution utilizing cutting-edge GEN AI technology offers unparalleled accuracy and depth in understanding human emotions. By leveraging advanced natural language processing algorithms and a vast repository of training data, our solution can decipher sentiment nuances with remarkable precision. From detecting subtle shifts in tone to capturing the underlying sentiment behind complex expressions, our GEN AI-powered sentiment analysis delivers insights that truly wow. Whether it's analyzing customer feedback, social media posts, or product reviews, our solution empowers businesses to gain profound insights into customer sentiment, driving informed decision-making and enhancing overall user experience.</a:t>
            </a:r>
            <a:endParaRPr lang="en-I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609600" y="1343858"/>
            <a:ext cx="8601075" cy="4524315"/>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Data Collection</a:t>
            </a:r>
            <a:r>
              <a:rPr lang="en-US" b="0" i="0" dirty="0">
                <a:solidFill>
                  <a:schemeClr val="tx1"/>
                </a:solidFill>
                <a:effectLst/>
                <a:latin typeface="Söhne"/>
              </a:rPr>
              <a:t>: Gather a large dataset of text samples labeled with sentiment (positive, negative, neutral). You can use sources like social media, product reviews, or movie reviews.</a:t>
            </a:r>
          </a:p>
          <a:p>
            <a:pPr algn="l">
              <a:buFont typeface="+mj-lt"/>
              <a:buAutoNum type="arabicPeriod"/>
            </a:pPr>
            <a:r>
              <a:rPr lang="en-US" b="1" i="0" dirty="0">
                <a:solidFill>
                  <a:schemeClr val="tx1"/>
                </a:solidFill>
                <a:effectLst/>
                <a:latin typeface="Söhne"/>
              </a:rPr>
              <a:t>Preprocessing</a:t>
            </a:r>
            <a:r>
              <a:rPr lang="en-US" b="0" i="0" dirty="0">
                <a:solidFill>
                  <a:schemeClr val="tx1"/>
                </a:solidFill>
                <a:effectLst/>
                <a:latin typeface="Söhne"/>
              </a:rPr>
              <a:t>: Clean the text data by removing noise, such as special characters, punctuation, and </a:t>
            </a:r>
            <a:r>
              <a:rPr lang="en-US" b="0" i="0" dirty="0" err="1">
                <a:solidFill>
                  <a:schemeClr val="tx1"/>
                </a:solidFill>
                <a:effectLst/>
                <a:latin typeface="Söhne"/>
              </a:rPr>
              <a:t>stopwords</a:t>
            </a:r>
            <a:r>
              <a:rPr lang="en-US" b="0" i="0" dirty="0">
                <a:solidFill>
                  <a:schemeClr val="tx1"/>
                </a:solidFill>
                <a:effectLst/>
                <a:latin typeface="Söhne"/>
              </a:rPr>
              <a:t>. Tokenize the text into words or </a:t>
            </a:r>
            <a:r>
              <a:rPr lang="en-US" b="0" i="0" dirty="0" err="1">
                <a:solidFill>
                  <a:schemeClr val="tx1"/>
                </a:solidFill>
                <a:effectLst/>
                <a:latin typeface="Söhne"/>
              </a:rPr>
              <a:t>subwords</a:t>
            </a:r>
            <a:r>
              <a:rPr lang="en-US" b="0" i="0" dirty="0">
                <a:solidFill>
                  <a:schemeClr val="tx1"/>
                </a:solidFill>
                <a:effectLst/>
                <a:latin typeface="Söhne"/>
              </a:rPr>
              <a:t> and convert them into numerical representations (e.g., word embeddings).</a:t>
            </a:r>
          </a:p>
          <a:p>
            <a:pPr algn="l">
              <a:buFont typeface="+mj-lt"/>
              <a:buAutoNum type="arabicPeriod"/>
            </a:pPr>
            <a:r>
              <a:rPr lang="en-US" b="1" i="0" dirty="0">
                <a:solidFill>
                  <a:schemeClr val="tx1"/>
                </a:solidFill>
                <a:effectLst/>
                <a:latin typeface="Söhne"/>
              </a:rPr>
              <a:t>Generator Network</a:t>
            </a:r>
            <a:r>
              <a:rPr lang="en-US" b="0" i="0" dirty="0">
                <a:solidFill>
                  <a:schemeClr val="tx1"/>
                </a:solidFill>
                <a:effectLst/>
                <a:latin typeface="Söhne"/>
              </a:rPr>
              <a:t>: Design a generator network in the GAN architecture that takes random noise as input and generates realistic text samples. The generator's objective is to produce text that resembles the sentiment of the training data.</a:t>
            </a:r>
          </a:p>
          <a:p>
            <a:pPr algn="l">
              <a:buFont typeface="+mj-lt"/>
              <a:buAutoNum type="arabicPeriod"/>
            </a:pPr>
            <a:r>
              <a:rPr lang="en-US" b="1" i="0" dirty="0">
                <a:solidFill>
                  <a:schemeClr val="tx1"/>
                </a:solidFill>
                <a:effectLst/>
                <a:latin typeface="Söhne"/>
              </a:rPr>
              <a:t>Discriminator Network</a:t>
            </a:r>
            <a:r>
              <a:rPr lang="en-US" b="0" i="0" dirty="0">
                <a:solidFill>
                  <a:schemeClr val="tx1"/>
                </a:solidFill>
                <a:effectLst/>
                <a:latin typeface="Söhne"/>
              </a:rPr>
              <a:t>: Create a discriminator network that evaluates the sentiment of the generated text samples. It learns to distinguish between real and generated text with different sentiments (positive, negative, neutral).</a:t>
            </a:r>
          </a:p>
          <a:p>
            <a:pPr algn="l">
              <a:buFont typeface="+mj-lt"/>
              <a:buAutoNum type="arabicPeriod"/>
            </a:pPr>
            <a:r>
              <a:rPr lang="en-US" b="1" i="0" dirty="0">
                <a:solidFill>
                  <a:schemeClr val="tx1"/>
                </a:solidFill>
                <a:effectLst/>
                <a:latin typeface="Söhne"/>
              </a:rPr>
              <a:t>Training</a:t>
            </a:r>
            <a:r>
              <a:rPr lang="en-US" b="0" i="0" dirty="0">
                <a:solidFill>
                  <a:schemeClr val="tx1"/>
                </a:solidFill>
                <a:effectLst/>
                <a:latin typeface="Söhne"/>
              </a:rPr>
              <a:t>: Train the generator and discriminator networks simultaneously in a adversarial setting. The generator tries to fool the discriminator by generating realistic sentiment-bearing text, while the discriminator aims to correctly classify real and generated text sentiment.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TotalTime>
  <Words>1052</Words>
  <Application>Microsoft Office PowerPoint</Application>
  <PresentationFormat>Widescreen</PresentationFormat>
  <Paragraphs>63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PowerPoint Presentation</vt:lpstr>
      <vt:lpstr>SENTIMENT ANALYSIS USING GEN 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dc:creator>
  <cp:lastModifiedBy>HP</cp:lastModifiedBy>
  <cp:revision>15</cp:revision>
  <dcterms:created xsi:type="dcterms:W3CDTF">2024-03-28T04:06:34Z</dcterms:created>
  <dcterms:modified xsi:type="dcterms:W3CDTF">2024-04-01T16:09:34Z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