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57" r:id="rId7"/>
    <p:sldId id="267" r:id="rId8"/>
    <p:sldId id="258" r:id="rId9"/>
    <p:sldId id="268" r:id="rId10"/>
    <p:sldId id="265" r:id="rId11"/>
    <p:sldId id="259" r:id="rId12"/>
    <p:sldId id="269" r:id="rId13"/>
    <p:sldId id="260" r:id="rId14"/>
    <p:sldId id="261" r:id="rId15"/>
    <p:sldId id="270" r:id="rId16"/>
    <p:sldId id="262" r:id="rId17"/>
    <p:sldId id="263" r:id="rId18"/>
    <p:sldId id="271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96650-16EE-4C0D-6FE1-B2C36BBD8957}" v="3" dt="2023-03-09T04:28:17.072"/>
    <p1510:client id="{58051C33-9A24-4015-DD33-A2E190E2770D}" v="119" dt="2023-03-09T04:49:46.267"/>
    <p1510:client id="{94236699-9E6C-3629-5590-943C7E132E26}" v="27" dt="2023-03-09T04:26:31.798"/>
    <p1510:client id="{EACA1A6B-FC68-94B3-FA9D-663D308A3577}" v="1" dt="2023-03-09T04:29:25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ong Do Van (BIC - DM.BIC)" userId="S::duongdv2@vpbank.com.vn::4e4d3432-39ef-4260-9754-6f393bdc4924" providerId="AD" clId="Web-{58051C33-9A24-4015-DD33-A2E190E2770D}"/>
    <pc:docChg chg="addSld modSld sldOrd">
      <pc:chgData name="Duong Do Van (BIC - DM.BIC)" userId="S::duongdv2@vpbank.com.vn::4e4d3432-39ef-4260-9754-6f393bdc4924" providerId="AD" clId="Web-{58051C33-9A24-4015-DD33-A2E190E2770D}" dt="2023-03-09T04:49:43.595" v="111" actId="20577"/>
      <pc:docMkLst>
        <pc:docMk/>
      </pc:docMkLst>
      <pc:sldChg chg="modSp">
        <pc:chgData name="Duong Do Van (BIC - DM.BIC)" userId="S::duongdv2@vpbank.com.vn::4e4d3432-39ef-4260-9754-6f393bdc4924" providerId="AD" clId="Web-{58051C33-9A24-4015-DD33-A2E190E2770D}" dt="2023-03-09T04:48:50.875" v="81" actId="20577"/>
        <pc:sldMkLst>
          <pc:docMk/>
          <pc:sldMk cId="2403906121" sldId="256"/>
        </pc:sldMkLst>
        <pc:spChg chg="mod">
          <ac:chgData name="Duong Do Van (BIC - DM.BIC)" userId="S::duongdv2@vpbank.com.vn::4e4d3432-39ef-4260-9754-6f393bdc4924" providerId="AD" clId="Web-{58051C33-9A24-4015-DD33-A2E190E2770D}" dt="2023-03-09T04:48:50.875" v="81" actId="20577"/>
          <ac:spMkLst>
            <pc:docMk/>
            <pc:sldMk cId="2403906121" sldId="256"/>
            <ac:spMk id="3" creationId="{63CDEFD0-0E77-4CEF-81F2-FF20F8390929}"/>
          </ac:spMkLst>
        </pc:spChg>
      </pc:sldChg>
      <pc:sldChg chg="modSp">
        <pc:chgData name="Duong Do Van (BIC - DM.BIC)" userId="S::duongdv2@vpbank.com.vn::4e4d3432-39ef-4260-9754-6f393bdc4924" providerId="AD" clId="Web-{58051C33-9A24-4015-DD33-A2E190E2770D}" dt="2023-03-09T04:46:46.761" v="75" actId="20577"/>
        <pc:sldMkLst>
          <pc:docMk/>
          <pc:sldMk cId="2406678023" sldId="258"/>
        </pc:sldMkLst>
        <pc:spChg chg="mod">
          <ac:chgData name="Duong Do Van (BIC - DM.BIC)" userId="S::duongdv2@vpbank.com.vn::4e4d3432-39ef-4260-9754-6f393bdc4924" providerId="AD" clId="Web-{58051C33-9A24-4015-DD33-A2E190E2770D}" dt="2023-03-09T04:46:46.761" v="75" actId="20577"/>
          <ac:spMkLst>
            <pc:docMk/>
            <pc:sldMk cId="2406678023" sldId="258"/>
            <ac:spMk id="3" creationId="{39BD1634-285B-41CE-9279-44690C45EC33}"/>
          </ac:spMkLst>
        </pc:spChg>
      </pc:sldChg>
      <pc:sldChg chg="modSp">
        <pc:chgData name="Duong Do Van (BIC - DM.BIC)" userId="S::duongdv2@vpbank.com.vn::4e4d3432-39ef-4260-9754-6f393bdc4924" providerId="AD" clId="Web-{58051C33-9A24-4015-DD33-A2E190E2770D}" dt="2023-03-09T04:49:43.595" v="111" actId="20577"/>
        <pc:sldMkLst>
          <pc:docMk/>
          <pc:sldMk cId="1510978022" sldId="259"/>
        </pc:sldMkLst>
        <pc:spChg chg="mod">
          <ac:chgData name="Duong Do Van (BIC - DM.BIC)" userId="S::duongdv2@vpbank.com.vn::4e4d3432-39ef-4260-9754-6f393bdc4924" providerId="AD" clId="Web-{58051C33-9A24-4015-DD33-A2E190E2770D}" dt="2023-03-09T04:34:17.831" v="10" actId="20577"/>
          <ac:spMkLst>
            <pc:docMk/>
            <pc:sldMk cId="1510978022" sldId="259"/>
            <ac:spMk id="2" creationId="{C6D6D9DE-AC3B-42C6-BE61-BFBCDFD5AAA5}"/>
          </ac:spMkLst>
        </pc:spChg>
        <pc:spChg chg="mod">
          <ac:chgData name="Duong Do Van (BIC - DM.BIC)" userId="S::duongdv2@vpbank.com.vn::4e4d3432-39ef-4260-9754-6f393bdc4924" providerId="AD" clId="Web-{58051C33-9A24-4015-DD33-A2E190E2770D}" dt="2023-03-09T04:49:43.595" v="111" actId="20577"/>
          <ac:spMkLst>
            <pc:docMk/>
            <pc:sldMk cId="1510978022" sldId="259"/>
            <ac:spMk id="3" creationId="{A27544DB-CCB2-4B6B-BE04-C201E461B3FA}"/>
          </ac:spMkLst>
        </pc:spChg>
      </pc:sldChg>
      <pc:sldChg chg="addSp delSp modSp new ord">
        <pc:chgData name="Duong Do Van (BIC - DM.BIC)" userId="S::duongdv2@vpbank.com.vn::4e4d3432-39ef-4260-9754-6f393bdc4924" providerId="AD" clId="Web-{58051C33-9A24-4015-DD33-A2E190E2770D}" dt="2023-03-09T04:41:05.954" v="21"/>
        <pc:sldMkLst>
          <pc:docMk/>
          <pc:sldMk cId="1161505588" sldId="265"/>
        </pc:sldMkLst>
        <pc:spChg chg="mod">
          <ac:chgData name="Duong Do Van (BIC - DM.BIC)" userId="S::duongdv2@vpbank.com.vn::4e4d3432-39ef-4260-9754-6f393bdc4924" providerId="AD" clId="Web-{58051C33-9A24-4015-DD33-A2E190E2770D}" dt="2023-03-09T04:41:05.954" v="21"/>
          <ac:spMkLst>
            <pc:docMk/>
            <pc:sldMk cId="1161505588" sldId="265"/>
            <ac:spMk id="2" creationId="{19478722-38B7-52DB-658A-73CA08475F3A}"/>
          </ac:spMkLst>
        </pc:spChg>
        <pc:spChg chg="del mod">
          <ac:chgData name="Duong Do Van (BIC - DM.BIC)" userId="S::duongdv2@vpbank.com.vn::4e4d3432-39ef-4260-9754-6f393bdc4924" providerId="AD" clId="Web-{58051C33-9A24-4015-DD33-A2E190E2770D}" dt="2023-03-09T04:39:30.435" v="15"/>
          <ac:spMkLst>
            <pc:docMk/>
            <pc:sldMk cId="1161505588" sldId="265"/>
            <ac:spMk id="3" creationId="{B4053FDE-BF3A-FE62-A271-75EA3A33D5CD}"/>
          </ac:spMkLst>
        </pc:spChg>
        <pc:picChg chg="add mod ord">
          <ac:chgData name="Duong Do Van (BIC - DM.BIC)" userId="S::duongdv2@vpbank.com.vn::4e4d3432-39ef-4260-9754-6f393bdc4924" providerId="AD" clId="Web-{58051C33-9A24-4015-DD33-A2E190E2770D}" dt="2023-03-09T04:39:55.201" v="18" actId="14100"/>
          <ac:picMkLst>
            <pc:docMk/>
            <pc:sldMk cId="1161505588" sldId="265"/>
            <ac:picMk id="4" creationId="{68967682-3AC5-8D49-57AF-C03857031B52}"/>
          </ac:picMkLst>
        </pc:picChg>
      </pc:sldChg>
      <pc:sldChg chg="modSp add replId">
        <pc:chgData name="Duong Do Van (BIC - DM.BIC)" userId="S::duongdv2@vpbank.com.vn::4e4d3432-39ef-4260-9754-6f393bdc4924" providerId="AD" clId="Web-{58051C33-9A24-4015-DD33-A2E190E2770D}" dt="2023-03-09T04:48:55.140" v="83" actId="20577"/>
        <pc:sldMkLst>
          <pc:docMk/>
          <pc:sldMk cId="1350575293" sldId="266"/>
        </pc:sldMkLst>
        <pc:spChg chg="mod">
          <ac:chgData name="Duong Do Van (BIC - DM.BIC)" userId="S::duongdv2@vpbank.com.vn::4e4d3432-39ef-4260-9754-6f393bdc4924" providerId="AD" clId="Web-{58051C33-9A24-4015-DD33-A2E190E2770D}" dt="2023-03-09T04:48:55.140" v="83" actId="20577"/>
          <ac:spMkLst>
            <pc:docMk/>
            <pc:sldMk cId="1350575293" sldId="266"/>
            <ac:spMk id="3" creationId="{63CDEFD0-0E77-4CEF-81F2-FF20F8390929}"/>
          </ac:spMkLst>
        </pc:spChg>
      </pc:sldChg>
      <pc:sldChg chg="modSp add ord replId">
        <pc:chgData name="Duong Do Van (BIC - DM.BIC)" userId="S::duongdv2@vpbank.com.vn::4e4d3432-39ef-4260-9754-6f393bdc4924" providerId="AD" clId="Web-{58051C33-9A24-4015-DD33-A2E190E2770D}" dt="2023-03-09T04:49:01.938" v="85" actId="20577"/>
        <pc:sldMkLst>
          <pc:docMk/>
          <pc:sldMk cId="3666623972" sldId="267"/>
        </pc:sldMkLst>
        <pc:spChg chg="mod">
          <ac:chgData name="Duong Do Van (BIC - DM.BIC)" userId="S::duongdv2@vpbank.com.vn::4e4d3432-39ef-4260-9754-6f393bdc4924" providerId="AD" clId="Web-{58051C33-9A24-4015-DD33-A2E190E2770D}" dt="2023-03-09T04:49:01.938" v="85" actId="20577"/>
          <ac:spMkLst>
            <pc:docMk/>
            <pc:sldMk cId="3666623972" sldId="267"/>
            <ac:spMk id="3" creationId="{63CDEFD0-0E77-4CEF-81F2-FF20F8390929}"/>
          </ac:spMkLst>
        </pc:spChg>
      </pc:sldChg>
      <pc:sldChg chg="modSp add replId">
        <pc:chgData name="Duong Do Van (BIC - DM.BIC)" userId="S::duongdv2@vpbank.com.vn::4e4d3432-39ef-4260-9754-6f393bdc4924" providerId="AD" clId="Web-{58051C33-9A24-4015-DD33-A2E190E2770D}" dt="2023-03-09T04:49:20.751" v="91" actId="20577"/>
        <pc:sldMkLst>
          <pc:docMk/>
          <pc:sldMk cId="3675039919" sldId="268"/>
        </pc:sldMkLst>
        <pc:spChg chg="mod">
          <ac:chgData name="Duong Do Van (BIC - DM.BIC)" userId="S::duongdv2@vpbank.com.vn::4e4d3432-39ef-4260-9754-6f393bdc4924" providerId="AD" clId="Web-{58051C33-9A24-4015-DD33-A2E190E2770D}" dt="2023-03-09T04:49:20.751" v="91" actId="20577"/>
          <ac:spMkLst>
            <pc:docMk/>
            <pc:sldMk cId="3675039919" sldId="268"/>
            <ac:spMk id="3" creationId="{63CDEFD0-0E77-4CEF-81F2-FF20F8390929}"/>
          </ac:spMkLst>
        </pc:spChg>
      </pc:sldChg>
      <pc:sldChg chg="modSp add replId">
        <pc:chgData name="Duong Do Van (BIC - DM.BIC)" userId="S::duongdv2@vpbank.com.vn::4e4d3432-39ef-4260-9754-6f393bdc4924" providerId="AD" clId="Web-{58051C33-9A24-4015-DD33-A2E190E2770D}" dt="2023-03-09T04:43:51.115" v="40" actId="20577"/>
        <pc:sldMkLst>
          <pc:docMk/>
          <pc:sldMk cId="3099591427" sldId="269"/>
        </pc:sldMkLst>
        <pc:spChg chg="mod">
          <ac:chgData name="Duong Do Van (BIC - DM.BIC)" userId="S::duongdv2@vpbank.com.vn::4e4d3432-39ef-4260-9754-6f393bdc4924" providerId="AD" clId="Web-{58051C33-9A24-4015-DD33-A2E190E2770D}" dt="2023-03-09T04:43:51.115" v="40" actId="20577"/>
          <ac:spMkLst>
            <pc:docMk/>
            <pc:sldMk cId="3099591427" sldId="269"/>
            <ac:spMk id="3" creationId="{63CDEFD0-0E77-4CEF-81F2-FF20F8390929}"/>
          </ac:spMkLst>
        </pc:spChg>
      </pc:sldChg>
      <pc:sldChg chg="modSp add replId">
        <pc:chgData name="Duong Do Van (BIC - DM.BIC)" userId="S::duongdv2@vpbank.com.vn::4e4d3432-39ef-4260-9754-6f393bdc4924" providerId="AD" clId="Web-{58051C33-9A24-4015-DD33-A2E190E2770D}" dt="2023-03-09T04:44:13.538" v="45" actId="20577"/>
        <pc:sldMkLst>
          <pc:docMk/>
          <pc:sldMk cId="4293975845" sldId="270"/>
        </pc:sldMkLst>
        <pc:spChg chg="mod">
          <ac:chgData name="Duong Do Van (BIC - DM.BIC)" userId="S::duongdv2@vpbank.com.vn::4e4d3432-39ef-4260-9754-6f393bdc4924" providerId="AD" clId="Web-{58051C33-9A24-4015-DD33-A2E190E2770D}" dt="2023-03-09T04:44:13.538" v="45" actId="20577"/>
          <ac:spMkLst>
            <pc:docMk/>
            <pc:sldMk cId="4293975845" sldId="270"/>
            <ac:spMk id="3" creationId="{63CDEFD0-0E77-4CEF-81F2-FF20F8390929}"/>
          </ac:spMkLst>
        </pc:spChg>
      </pc:sldChg>
      <pc:sldChg chg="modSp add replId">
        <pc:chgData name="Duong Do Van (BIC - DM.BIC)" userId="S::duongdv2@vpbank.com.vn::4e4d3432-39ef-4260-9754-6f393bdc4924" providerId="AD" clId="Web-{58051C33-9A24-4015-DD33-A2E190E2770D}" dt="2023-03-09T04:44:31.554" v="48" actId="20577"/>
        <pc:sldMkLst>
          <pc:docMk/>
          <pc:sldMk cId="4270541128" sldId="271"/>
        </pc:sldMkLst>
        <pc:spChg chg="mod">
          <ac:chgData name="Duong Do Van (BIC - DM.BIC)" userId="S::duongdv2@vpbank.com.vn::4e4d3432-39ef-4260-9754-6f393bdc4924" providerId="AD" clId="Web-{58051C33-9A24-4015-DD33-A2E190E2770D}" dt="2023-03-09T04:44:31.554" v="48" actId="20577"/>
          <ac:spMkLst>
            <pc:docMk/>
            <pc:sldMk cId="4270541128" sldId="271"/>
            <ac:spMk id="3" creationId="{63CDEFD0-0E77-4CEF-81F2-FF20F8390929}"/>
          </ac:spMkLst>
        </pc:spChg>
      </pc:sldChg>
    </pc:docChg>
  </pc:docChgLst>
  <pc:docChgLst>
    <pc:chgData name="Duong Do Van (BIC - DM.BIC)" userId="S::duongdv2@vpbank.com.vn::4e4d3432-39ef-4260-9754-6f393bdc4924" providerId="AD" clId="Web-{94236699-9E6C-3629-5590-943C7E132E26}"/>
    <pc:docChg chg="modSld">
      <pc:chgData name="Duong Do Van (BIC - DM.BIC)" userId="S::duongdv2@vpbank.com.vn::4e4d3432-39ef-4260-9754-6f393bdc4924" providerId="AD" clId="Web-{94236699-9E6C-3629-5590-943C7E132E26}" dt="2023-03-09T04:26:31.798" v="24" actId="20577"/>
      <pc:docMkLst>
        <pc:docMk/>
      </pc:docMkLst>
      <pc:sldChg chg="modSp">
        <pc:chgData name="Duong Do Van (BIC - DM.BIC)" userId="S::duongdv2@vpbank.com.vn::4e4d3432-39ef-4260-9754-6f393bdc4924" providerId="AD" clId="Web-{94236699-9E6C-3629-5590-943C7E132E26}" dt="2023-03-09T04:26:03.516" v="19" actId="20577"/>
        <pc:sldMkLst>
          <pc:docMk/>
          <pc:sldMk cId="2403906121" sldId="256"/>
        </pc:sldMkLst>
        <pc:spChg chg="mod">
          <ac:chgData name="Duong Do Van (BIC - DM.BIC)" userId="S::duongdv2@vpbank.com.vn::4e4d3432-39ef-4260-9754-6f393bdc4924" providerId="AD" clId="Web-{94236699-9E6C-3629-5590-943C7E132E26}" dt="2023-03-09T04:26:03.516" v="19" actId="20577"/>
          <ac:spMkLst>
            <pc:docMk/>
            <pc:sldMk cId="2403906121" sldId="256"/>
            <ac:spMk id="3" creationId="{63CDEFD0-0E77-4CEF-81F2-FF20F8390929}"/>
          </ac:spMkLst>
        </pc:spChg>
      </pc:sldChg>
      <pc:sldChg chg="modSp">
        <pc:chgData name="Duong Do Van (BIC - DM.BIC)" userId="S::duongdv2@vpbank.com.vn::4e4d3432-39ef-4260-9754-6f393bdc4924" providerId="AD" clId="Web-{94236699-9E6C-3629-5590-943C7E132E26}" dt="2023-03-09T04:26:07.845" v="20" actId="20577"/>
        <pc:sldMkLst>
          <pc:docMk/>
          <pc:sldMk cId="972541577" sldId="257"/>
        </pc:sldMkLst>
        <pc:spChg chg="mod">
          <ac:chgData name="Duong Do Van (BIC - DM.BIC)" userId="S::duongdv2@vpbank.com.vn::4e4d3432-39ef-4260-9754-6f393bdc4924" providerId="AD" clId="Web-{94236699-9E6C-3629-5590-943C7E132E26}" dt="2023-03-09T04:26:07.845" v="20" actId="20577"/>
          <ac:spMkLst>
            <pc:docMk/>
            <pc:sldMk cId="972541577" sldId="257"/>
            <ac:spMk id="2" creationId="{E79C1FD8-A198-4442-9021-2D6EFB45B355}"/>
          </ac:spMkLst>
        </pc:spChg>
      </pc:sldChg>
      <pc:sldChg chg="modSp">
        <pc:chgData name="Duong Do Van (BIC - DM.BIC)" userId="S::duongdv2@vpbank.com.vn::4e4d3432-39ef-4260-9754-6f393bdc4924" providerId="AD" clId="Web-{94236699-9E6C-3629-5590-943C7E132E26}" dt="2023-03-09T04:26:31.798" v="24" actId="20577"/>
        <pc:sldMkLst>
          <pc:docMk/>
          <pc:sldMk cId="2406678023" sldId="258"/>
        </pc:sldMkLst>
        <pc:spChg chg="mod">
          <ac:chgData name="Duong Do Van (BIC - DM.BIC)" userId="S::duongdv2@vpbank.com.vn::4e4d3432-39ef-4260-9754-6f393bdc4924" providerId="AD" clId="Web-{94236699-9E6C-3629-5590-943C7E132E26}" dt="2023-03-09T04:26:31.798" v="24" actId="20577"/>
          <ac:spMkLst>
            <pc:docMk/>
            <pc:sldMk cId="2406678023" sldId="258"/>
            <ac:spMk id="2" creationId="{CFCA7C8F-4CFA-47F1-8C75-69DA0B2B9642}"/>
          </ac:spMkLst>
        </pc:spChg>
      </pc:sldChg>
    </pc:docChg>
  </pc:docChgLst>
  <pc:docChgLst>
    <pc:chgData name="Tu Bui Thanh  (BIC - RBD)" userId="S::tubt2@vpbank.com.vn::52dda7d0-d5ad-416c-801d-bb36d0a6078c" providerId="AD" clId="Web-{EACA1A6B-FC68-94B3-FA9D-663D308A3577}"/>
    <pc:docChg chg="modSld">
      <pc:chgData name="Tu Bui Thanh  (BIC - RBD)" userId="S::tubt2@vpbank.com.vn::52dda7d0-d5ad-416c-801d-bb36d0a6078c" providerId="AD" clId="Web-{EACA1A6B-FC68-94B3-FA9D-663D308A3577}" dt="2023-03-09T04:29:25.159" v="0" actId="20577"/>
      <pc:docMkLst>
        <pc:docMk/>
      </pc:docMkLst>
      <pc:sldChg chg="modSp">
        <pc:chgData name="Tu Bui Thanh  (BIC - RBD)" userId="S::tubt2@vpbank.com.vn::52dda7d0-d5ad-416c-801d-bb36d0a6078c" providerId="AD" clId="Web-{EACA1A6B-FC68-94B3-FA9D-663D308A3577}" dt="2023-03-09T04:29:25.159" v="0" actId="20577"/>
        <pc:sldMkLst>
          <pc:docMk/>
          <pc:sldMk cId="2545143908" sldId="264"/>
        </pc:sldMkLst>
        <pc:spChg chg="mod">
          <ac:chgData name="Tu Bui Thanh  (BIC - RBD)" userId="S::tubt2@vpbank.com.vn::52dda7d0-d5ad-416c-801d-bb36d0a6078c" providerId="AD" clId="Web-{EACA1A6B-FC68-94B3-FA9D-663D308A3577}" dt="2023-03-09T04:29:25.159" v="0" actId="20577"/>
          <ac:spMkLst>
            <pc:docMk/>
            <pc:sldMk cId="2545143908" sldId="264"/>
            <ac:spMk id="4" creationId="{00000000-0000-0000-0000-000000000000}"/>
          </ac:spMkLst>
        </pc:spChg>
      </pc:sldChg>
    </pc:docChg>
  </pc:docChgLst>
  <pc:docChgLst>
    <pc:chgData name="Tu Bui Thanh  (BIC - RBD)" userId="S::tubt2@vpbank.com.vn::52dda7d0-d5ad-416c-801d-bb36d0a6078c" providerId="AD" clId="Web-{34C96650-16EE-4C0D-6FE1-B2C36BBD8957}"/>
    <pc:docChg chg="modSld">
      <pc:chgData name="Tu Bui Thanh  (BIC - RBD)" userId="S::tubt2@vpbank.com.vn::52dda7d0-d5ad-416c-801d-bb36d0a6078c" providerId="AD" clId="Web-{34C96650-16EE-4C0D-6FE1-B2C36BBD8957}" dt="2023-03-09T04:28:16.587" v="1" actId="20577"/>
      <pc:docMkLst>
        <pc:docMk/>
      </pc:docMkLst>
      <pc:sldChg chg="modSp">
        <pc:chgData name="Tu Bui Thanh  (BIC - RBD)" userId="S::tubt2@vpbank.com.vn::52dda7d0-d5ad-416c-801d-bb36d0a6078c" providerId="AD" clId="Web-{34C96650-16EE-4C0D-6FE1-B2C36BBD8957}" dt="2023-03-09T04:28:16.587" v="1" actId="20577"/>
        <pc:sldMkLst>
          <pc:docMk/>
          <pc:sldMk cId="378435047" sldId="262"/>
        </pc:sldMkLst>
        <pc:spChg chg="mod">
          <ac:chgData name="Tu Bui Thanh  (BIC - RBD)" userId="S::tubt2@vpbank.com.vn::52dda7d0-d5ad-416c-801d-bb36d0a6078c" providerId="AD" clId="Web-{34C96650-16EE-4C0D-6FE1-B2C36BBD8957}" dt="2023-03-09T04:28:16.587" v="1" actId="20577"/>
          <ac:spMkLst>
            <pc:docMk/>
            <pc:sldMk cId="378435047" sldId="262"/>
            <ac:spMk id="3" creationId="{B076AFEB-0C21-43E3-B54B-6A5C838AC5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7C4F-0A5D-4074-BA06-10B81159E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74C18-EB6A-4F07-B869-4DB8E09E6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5D019-E083-42C6-B0A0-0F2C037C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E65-805B-47EE-B43F-F24C3E8E6E7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4BAC-78A7-4E03-8F7E-9F602246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D4690-A7A9-4B97-93D4-B663092B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B3EC-A6B5-40D2-8277-2FD5227B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56A3-BF6C-4BBE-A567-2FF63F6F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EC4EF-0AA1-4309-9331-D420E13BD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C43E-2AFC-4708-80F6-4D68218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E65-805B-47EE-B43F-F24C3E8E6E7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0AEA-2CB4-4094-9455-D6AA6EA3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AB86-FC8E-411C-BCD8-18289CCD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B3EC-A6B5-40D2-8277-2FD5227B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3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3541E-FA9B-4D9A-811B-21AA7963B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4D05-38D1-444F-B527-9183C9A30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1AC29-0A68-4928-A1F6-6D146B85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E65-805B-47EE-B43F-F24C3E8E6E7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4D059-C25F-4DB2-AFD7-6F2255C3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FBA7C-EEDA-49B6-8B79-38431948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B3EC-A6B5-40D2-8277-2FD5227B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9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49E6-D15F-4A9A-AFC6-8449B8FA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F002-E368-40EA-9558-C57BB1AF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1066-0E05-44D6-9CE6-55656BD7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E65-805B-47EE-B43F-F24C3E8E6E7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072D7-9B14-4CC3-A730-D494CD9A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9F39-6CEC-472F-9013-242004C0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B3EC-A6B5-40D2-8277-2FD5227B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40C0-0DFE-4CCF-8917-720A120B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24C9E-C767-47C7-88B2-53D8A542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91360-121A-4388-87A9-A216969E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E65-805B-47EE-B43F-F24C3E8E6E7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794D0-0F94-4329-9AAC-F2E865C8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F35F-BC36-48DE-B9E5-586C42A3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B3EC-A6B5-40D2-8277-2FD5227B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153E-BA8E-4B9E-9842-CAB7CE86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ADE8-8E6C-4145-8890-7F458252E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C4E26-F50C-499B-BD76-200D8310C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631DA-F0D8-4807-AF89-2723529E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E65-805B-47EE-B43F-F24C3E8E6E7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8BF30-8CA4-4739-8E14-70DC3BF8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F5DFF-5618-4232-AD14-71118F5A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B3EC-A6B5-40D2-8277-2FD5227B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BBF1-CAAE-4E8C-9101-5496DD98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71E3A-5C23-4606-B019-FC8CFF572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C52E6-FEB0-4DD7-B23D-A99267C3F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A62E8-4F98-4EF1-B7ED-C4E00BFCE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2968A-CDCE-45C0-B9E7-0563517A3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7F4D3-F6C5-4932-A42B-E90A050B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E65-805B-47EE-B43F-F24C3E8E6E7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DF11A-E031-4909-9820-0C735E5D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8BE7D-B9B6-437D-8574-5A75B303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B3EC-A6B5-40D2-8277-2FD5227B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659C-F4BA-4DE9-A2EE-ACA4B3DD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E66F0-EAA6-4A63-9E14-7966F3AB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E65-805B-47EE-B43F-F24C3E8E6E7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6D3ED-4C01-4E4F-BB48-77F54979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43B7B-D4D8-42ED-8EF1-9A8443AE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B3EC-A6B5-40D2-8277-2FD5227B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0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3C2F7-2D0A-49FC-8058-E3C11C05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E65-805B-47EE-B43F-F24C3E8E6E7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E431D-7545-411F-934D-8C29211C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537B0-3B67-4A1D-A2BA-749CEB6A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B3EC-A6B5-40D2-8277-2FD5227B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9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BDEE-E846-4DF1-9AB8-BF02B0CD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F3F0-4F7D-450B-86ED-DDC69001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6F926-3804-4621-9C5F-A37C62665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4D388-8147-453F-853E-BA55D115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E65-805B-47EE-B43F-F24C3E8E6E7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74ACC-1F0B-47D8-A0C0-F18321EE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B578-02E0-4A74-8CDA-7ED3A15E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B3EC-A6B5-40D2-8277-2FD5227B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8686-D2D5-4F2A-AFB5-DE4C5B9F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CA5E3-E4B3-4B7F-8E17-F25AA80C7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270D8-9B5E-41F4-A3A8-F7AC4C42B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024EA-09FE-471A-96F3-00A62493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E65-805B-47EE-B43F-F24C3E8E6E7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187DB-7ACA-473B-9E9E-E393D9A1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08D79-BD8C-4D6F-B1E8-1D8D0150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B3EC-A6B5-40D2-8277-2FD5227B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4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5F81B-830F-4ECB-86DF-80E244E0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6CEA-8C51-40D7-B2AF-5A066CD9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66284-9A53-4E6D-A07B-7FAFF075B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B9E65-805B-47EE-B43F-F24C3E8E6E7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53AC-BDC6-4FA6-99DE-976918310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65155-EEA7-4150-91D6-43C8D6BCA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B3EC-A6B5-40D2-8277-2FD5227B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9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lator.aws/" TargetMode="External"/><Relationship Id="rId2" Type="http://schemas.openxmlformats.org/officeDocument/2006/relationships/hyperlink" Target="https://aws.amazon.com/athena/pric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906A-28C7-4F1B-B12F-28C12D392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683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Internal Sharing – Data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DEFD0-0E77-4CEF-81F2-FF20F8390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1723" y="2466363"/>
            <a:ext cx="3528647" cy="2791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>
                <a:latin typeface="Times New Roman"/>
                <a:cs typeface="Times New Roman"/>
              </a:rPr>
              <a:t>Data flow - OnPrem</a:t>
            </a:r>
            <a:b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/>
                <a:cs typeface="Times New Roman"/>
              </a:rPr>
              <a:t>M</a:t>
            </a:r>
            <a:r>
              <a:rPr lang="vi-VN" b="1" err="1">
                <a:latin typeface="Times New Roman"/>
                <a:cs typeface="Times New Roman"/>
              </a:rPr>
              <a:t>ap</a:t>
            </a:r>
            <a:r>
              <a:rPr lang="en-US" b="1">
                <a:latin typeface="Times New Roman"/>
                <a:cs typeface="Times New Roman"/>
              </a:rPr>
              <a:t>ping services - AWS</a:t>
            </a:r>
            <a:b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Calibri"/>
                <a:cs typeface="Calibri"/>
              </a:rPr>
              <a:t>Simple Storage Services</a:t>
            </a:r>
            <a:b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/>
                <a:cs typeface="Times New Roman"/>
              </a:rPr>
              <a:t>G</a:t>
            </a:r>
            <a:r>
              <a:rPr lang="vi-VN" b="1" err="1">
                <a:latin typeface="Times New Roman"/>
                <a:cs typeface="Times New Roman"/>
              </a:rPr>
              <a:t>lue</a:t>
            </a:r>
            <a:r>
              <a:rPr lang="vi-VN" b="1">
                <a:latin typeface="Times New Roman"/>
                <a:cs typeface="Times New Roman"/>
              </a:rPr>
              <a:t> catalog/crawler</a:t>
            </a:r>
            <a:endParaRPr lang="en-US" b="1">
              <a:latin typeface="Times New Roman"/>
              <a:cs typeface="Times New Roman"/>
            </a:endParaRPr>
          </a:p>
          <a:p>
            <a:pPr algn="l"/>
            <a:r>
              <a:rPr lang="vi-VN" b="1" err="1">
                <a:latin typeface="Times New Roman"/>
                <a:cs typeface="Times New Roman"/>
              </a:rPr>
              <a:t>Athena</a:t>
            </a:r>
            <a:b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/>
                <a:cs typeface="Times New Roman"/>
              </a:rPr>
              <a:t>Practice</a:t>
            </a:r>
            <a:endParaRPr lang="vi-VN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390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9B1F-400B-4BC3-B9D3-0941FD74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Glue - Crawler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2D99-0717-49EE-92D3-3AB76A16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build your Data Catalog and keep it in sync</a:t>
            </a:r>
          </a:p>
          <a:p>
            <a:r>
              <a:rPr lang="en-US" dirty="0"/>
              <a:t>Automatically discover new data, extract definitions</a:t>
            </a:r>
          </a:p>
          <a:p>
            <a:r>
              <a:rPr lang="en-US" dirty="0"/>
              <a:t>Run ad-hoc or on schedule</a:t>
            </a:r>
          </a:p>
          <a:p>
            <a:r>
              <a:rPr lang="en-US" dirty="0"/>
              <a:t>The output of the Crawler consists of one or more metadata tables</a:t>
            </a:r>
          </a:p>
          <a:p>
            <a:r>
              <a:rPr lang="en-US" dirty="0"/>
              <a:t>Pay when crawler runs</a:t>
            </a:r>
          </a:p>
        </p:txBody>
      </p:sp>
    </p:spTree>
    <p:extLst>
      <p:ext uri="{BB962C8B-B14F-4D97-AF65-F5344CB8AC3E}">
        <p14:creationId xmlns:p14="http://schemas.microsoft.com/office/powerpoint/2010/main" val="283166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CC11-0F5E-4634-BAB6-B9D98FCE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Glue - Crawler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2E572-50EA-48B9-8D5C-A6B64F8E4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901" y="1825625"/>
            <a:ext cx="101758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9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906A-28C7-4F1B-B12F-28C12D392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683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Internal Sharing – Data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DEFD0-0E77-4CEF-81F2-FF20F8390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6363"/>
            <a:ext cx="9144000" cy="2791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latin typeface="Times New Roman"/>
                <a:cs typeface="Times New Roman"/>
              </a:rPr>
              <a:t>- Data flow - OnPrem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>
                <a:latin typeface="Times New Roman"/>
                <a:cs typeface="Times New Roman"/>
              </a:rPr>
              <a:t>- </a:t>
            </a:r>
            <a:r>
              <a:rPr lang="en-US">
                <a:latin typeface="Times New Roman"/>
                <a:cs typeface="Times New Roman"/>
              </a:rPr>
              <a:t>M</a:t>
            </a:r>
            <a:r>
              <a:rPr lang="vi-VN" err="1">
                <a:latin typeface="Times New Roman"/>
                <a:cs typeface="Times New Roman"/>
              </a:rPr>
              <a:t>ap</a:t>
            </a:r>
            <a:r>
              <a:rPr lang="en-US">
                <a:latin typeface="Times New Roman"/>
                <a:cs typeface="Times New Roman"/>
              </a:rPr>
              <a:t>ping services - AWS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/>
                <a:cs typeface="Times New Roman"/>
              </a:rPr>
              <a:t>- </a:t>
            </a:r>
            <a:r>
              <a:rPr lang="en-US">
                <a:ea typeface="+mn-lt"/>
                <a:cs typeface="+mn-lt"/>
              </a:rPr>
              <a:t>Simple Storage Services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/>
                <a:cs typeface="Times New Roman"/>
              </a:rPr>
              <a:t>- </a:t>
            </a:r>
            <a:r>
              <a:rPr lang="en-US">
                <a:latin typeface="Times New Roman"/>
                <a:cs typeface="Times New Roman"/>
              </a:rPr>
              <a:t>G</a:t>
            </a:r>
            <a:r>
              <a:rPr lang="vi-VN" err="1">
                <a:latin typeface="Times New Roman"/>
                <a:cs typeface="Times New Roman"/>
              </a:rPr>
              <a:t>lue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catalog</a:t>
            </a:r>
            <a:r>
              <a:rPr lang="vi-VN">
                <a:latin typeface="Times New Roman"/>
                <a:cs typeface="Times New Roman"/>
              </a:rPr>
              <a:t>/</a:t>
            </a:r>
            <a:r>
              <a:rPr lang="vi-VN" err="1">
                <a:latin typeface="Times New Roman"/>
                <a:cs typeface="Times New Roman"/>
              </a:rPr>
              <a:t>crawler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 algn="l"/>
            <a:r>
              <a:rPr lang="vi-VN" b="1">
                <a:latin typeface="Times New Roman"/>
                <a:cs typeface="Times New Roman"/>
              </a:rPr>
              <a:t>- </a:t>
            </a:r>
            <a:r>
              <a:rPr lang="vi-VN" b="1" err="1">
                <a:latin typeface="Times New Roman"/>
                <a:cs typeface="Times New Roman"/>
              </a:rPr>
              <a:t>Athena</a:t>
            </a:r>
            <a:r>
              <a:rPr lang="en-US">
                <a:latin typeface="Times New Roman"/>
                <a:cs typeface="Times New Roman"/>
              </a:rPr>
              <a:t>.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/>
                <a:cs typeface="Times New Roman"/>
              </a:rPr>
              <a:t>- </a:t>
            </a:r>
            <a:r>
              <a:rPr lang="en-US">
                <a:latin typeface="Times New Roman"/>
                <a:cs typeface="Times New Roman"/>
              </a:rPr>
              <a:t>Practice</a:t>
            </a:r>
            <a:r>
              <a:rPr lang="vi-VN">
                <a:latin typeface="Times New Roman"/>
                <a:cs typeface="Times New Roman"/>
              </a:rPr>
              <a:t>: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397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DE67-27DD-498D-AB13-92B590F4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Amazon Athena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AFEB-0C21-43E3-B54B-6A5C838A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225"/>
            <a:ext cx="10515600" cy="4788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/>
              <a:t>What’s AWS Athena</a:t>
            </a:r>
          </a:p>
          <a:p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1000" b="1"/>
          </a:p>
          <a:p>
            <a:pPr marL="228600" lvl="1">
              <a:spcBef>
                <a:spcPts val="1000"/>
              </a:spcBef>
            </a:pPr>
            <a:r>
              <a:rPr lang="en-US" sz="2000" b="1"/>
              <a:t>AWS Athena Features</a:t>
            </a:r>
          </a:p>
          <a:p>
            <a:pPr marL="457200" lvl="1" indent="0">
              <a:buNone/>
            </a:pPr>
            <a:endParaRPr lang="en-US" sz="1600"/>
          </a:p>
          <a:p>
            <a:pPr marL="457200" lvl="1" indent="0">
              <a:buNone/>
            </a:pPr>
            <a:endParaRPr lang="en-US" sz="1600"/>
          </a:p>
          <a:p>
            <a:pPr marL="457200" lvl="1" indent="0">
              <a:buNone/>
            </a:pPr>
            <a:endParaRPr lang="en-US" sz="1600"/>
          </a:p>
          <a:p>
            <a:pPr marL="457200" lvl="1" indent="0">
              <a:buNone/>
            </a:pPr>
            <a:endParaRPr lang="en-US" sz="1600" b="1"/>
          </a:p>
          <a:p>
            <a:pPr lvl="1"/>
            <a:endParaRPr 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945" y="2352502"/>
            <a:ext cx="1847850" cy="186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4029" y="2352502"/>
            <a:ext cx="7606146" cy="3682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7259" y="1838686"/>
            <a:ext cx="7970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b="1"/>
              <a:t>Amazon Athena  is an interactive query service </a:t>
            </a:r>
            <a:r>
              <a:rPr lang="en-US"/>
              <a:t>that makes it easy to analyze data directly in Amazon S3 using standard SQL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/>
              <a:t>Amazon Athena is </a:t>
            </a:r>
            <a:r>
              <a:rPr lang="en-US" b="1" err="1"/>
              <a:t>serverless</a:t>
            </a:r>
            <a:r>
              <a:rPr lang="en-US" b="1"/>
              <a:t> </a:t>
            </a:r>
            <a:r>
              <a:rPr lang="en-US"/>
              <a:t>(no infrastructure, no maintenance…)</a:t>
            </a:r>
          </a:p>
        </p:txBody>
      </p:sp>
      <p:sp>
        <p:nvSpPr>
          <p:cNvPr id="7" name="Rectangle 6"/>
          <p:cNvSpPr/>
          <p:nvPr/>
        </p:nvSpPr>
        <p:spPr>
          <a:xfrm>
            <a:off x="9034549" y="4252646"/>
            <a:ext cx="1847850" cy="302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AWS</a:t>
            </a:r>
            <a:r>
              <a:rPr lang="en-US" b="1"/>
              <a:t> </a:t>
            </a:r>
            <a:r>
              <a:rPr lang="en-US" b="1">
                <a:solidFill>
                  <a:schemeClr val="tx1"/>
                </a:solidFill>
              </a:rPr>
              <a:t>Athena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" y="3449782"/>
            <a:ext cx="8321040" cy="3398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8467" y="3285952"/>
            <a:ext cx="76646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Athena scales automatically-running queries in parallel-so results are fast, even with large datasets and complex queries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Athena helps you analyze structured, semi-structured, unstructured data store in S3 (csv, </a:t>
            </a:r>
            <a:r>
              <a:rPr lang="en-US" err="1"/>
              <a:t>json,avro,parquet,orc</a:t>
            </a:r>
            <a:r>
              <a:rPr lang="en-US"/>
              <a:t>…)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No data loading into Athena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Integrates with the AWS Glue Data Catalog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Integrates with AWS </a:t>
            </a:r>
            <a:r>
              <a:rPr lang="en-US" err="1"/>
              <a:t>QuickSight</a:t>
            </a:r>
            <a:r>
              <a:rPr lang="en-US"/>
              <a:t>  for data visualization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Generate, explore report with BI tool or SQL client connected with JDBC, ODBC driver</a:t>
            </a:r>
          </a:p>
        </p:txBody>
      </p:sp>
    </p:spTree>
    <p:extLst>
      <p:ext uri="{BB962C8B-B14F-4D97-AF65-F5344CB8AC3E}">
        <p14:creationId xmlns:p14="http://schemas.microsoft.com/office/powerpoint/2010/main" val="37843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DE67-27DD-498D-AB13-92B590F4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Amazon Athena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AFEB-0C21-43E3-B54B-6A5C838A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/>
              <a:t>Architecture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r>
              <a:rPr lang="en-US" sz="2000" b="1"/>
              <a:t>Pricing</a:t>
            </a:r>
            <a:endParaRPr lang="en-US" sz="1600"/>
          </a:p>
          <a:p>
            <a:pPr marL="457200" lvl="1" indent="0">
              <a:buNone/>
            </a:pPr>
            <a:r>
              <a:rPr lang="en-US" sz="1600">
                <a:hlinkClick r:id="rId2"/>
              </a:rPr>
              <a:t>https://aws.amazon.com/athena/pricing/</a:t>
            </a:r>
            <a:endParaRPr lang="en-US" sz="1600"/>
          </a:p>
          <a:p>
            <a:pPr marL="457200" lvl="1" indent="0">
              <a:buNone/>
            </a:pPr>
            <a:r>
              <a:rPr lang="en-US" sz="1600">
                <a:hlinkClick r:id="rId3"/>
              </a:rPr>
              <a:t>https://calculator.aws</a:t>
            </a:r>
            <a:endParaRPr lang="en-US" sz="1600"/>
          </a:p>
          <a:p>
            <a:pPr marL="457200" lvl="1" indent="0">
              <a:buNone/>
            </a:pPr>
            <a:endParaRPr lang="en-US" sz="1600"/>
          </a:p>
          <a:p>
            <a:pPr marL="457200" lvl="1" indent="0">
              <a:buNone/>
            </a:pPr>
            <a:endParaRPr lang="en-US" sz="1600"/>
          </a:p>
          <a:p>
            <a:pPr marL="457200" lvl="1" indent="0">
              <a:buNone/>
            </a:pPr>
            <a:endParaRPr lang="en-US" sz="1600" b="1"/>
          </a:p>
          <a:p>
            <a:pPr marL="457200" lvl="1" indent="0">
              <a:buNone/>
            </a:pPr>
            <a:endParaRPr lang="en-US" sz="1600" b="1"/>
          </a:p>
          <a:p>
            <a:pPr lvl="1"/>
            <a:endParaRPr lang="en-US" sz="1600"/>
          </a:p>
          <a:p>
            <a:pPr lvl="1"/>
            <a:endParaRPr lang="en-US" sz="1600"/>
          </a:p>
          <a:p>
            <a:pPr lvl="1"/>
            <a:endParaRPr lang="en-US" sz="1600"/>
          </a:p>
          <a:p>
            <a:pPr lvl="1"/>
            <a:endParaRPr lang="en-US" sz="1600"/>
          </a:p>
          <a:p>
            <a:pPr lvl="1"/>
            <a:endParaRPr lang="en-US" sz="1600"/>
          </a:p>
          <a:p>
            <a:pPr lvl="1"/>
            <a:endParaRPr lang="en-US" sz="1600"/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87680" y="3433538"/>
            <a:ext cx="8321040" cy="341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957" y="1753033"/>
            <a:ext cx="5795354" cy="26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7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906A-28C7-4F1B-B12F-28C12D392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683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Internal Sharing – Data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DEFD0-0E77-4CEF-81F2-FF20F8390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6363"/>
            <a:ext cx="9144000" cy="2791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latin typeface="Times New Roman"/>
                <a:cs typeface="Times New Roman"/>
              </a:rPr>
              <a:t>- Data flow - OnPrem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/>
                <a:cs typeface="Times New Roman"/>
              </a:rPr>
              <a:t>- </a:t>
            </a:r>
            <a:r>
              <a:rPr lang="en-US">
                <a:latin typeface="Times New Roman"/>
                <a:cs typeface="Times New Roman"/>
              </a:rPr>
              <a:t>M</a:t>
            </a:r>
            <a:r>
              <a:rPr lang="vi-VN" err="1">
                <a:latin typeface="Times New Roman"/>
                <a:cs typeface="Times New Roman"/>
              </a:rPr>
              <a:t>ap</a:t>
            </a:r>
            <a:r>
              <a:rPr lang="en-US">
                <a:latin typeface="Times New Roman"/>
                <a:cs typeface="Times New Roman"/>
              </a:rPr>
              <a:t>ping services - AWS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/>
                <a:cs typeface="Times New Roman"/>
              </a:rPr>
              <a:t>- </a:t>
            </a:r>
            <a:r>
              <a:rPr lang="en-US">
                <a:ea typeface="+mn-lt"/>
                <a:cs typeface="+mn-lt"/>
              </a:rPr>
              <a:t>Simple Storage Services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/>
                <a:cs typeface="Times New Roman"/>
              </a:rPr>
              <a:t>- </a:t>
            </a:r>
            <a:r>
              <a:rPr lang="en-US">
                <a:latin typeface="Times New Roman"/>
                <a:cs typeface="Times New Roman"/>
              </a:rPr>
              <a:t>G</a:t>
            </a:r>
            <a:r>
              <a:rPr lang="vi-VN" err="1">
                <a:latin typeface="Times New Roman"/>
                <a:cs typeface="Times New Roman"/>
              </a:rPr>
              <a:t>lue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catalog</a:t>
            </a:r>
            <a:r>
              <a:rPr lang="vi-VN">
                <a:latin typeface="Times New Roman"/>
                <a:cs typeface="Times New Roman"/>
              </a:rPr>
              <a:t>/</a:t>
            </a:r>
            <a:r>
              <a:rPr lang="vi-VN" err="1">
                <a:latin typeface="Times New Roman"/>
                <a:cs typeface="Times New Roman"/>
              </a:rPr>
              <a:t>crawler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 algn="l"/>
            <a:r>
              <a:rPr lang="vi-VN">
                <a:latin typeface="Times New Roman"/>
                <a:cs typeface="Times New Roman"/>
              </a:rPr>
              <a:t>- </a:t>
            </a:r>
            <a:r>
              <a:rPr lang="vi-VN" err="1">
                <a:latin typeface="Times New Roman"/>
                <a:cs typeface="Times New Roman"/>
              </a:rPr>
              <a:t>Athena</a:t>
            </a:r>
            <a:r>
              <a:rPr lang="en-US">
                <a:latin typeface="Times New Roman"/>
                <a:cs typeface="Times New Roman"/>
              </a:rPr>
              <a:t>.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/>
                <a:cs typeface="Times New Roman"/>
              </a:rPr>
              <a:t>- </a:t>
            </a:r>
            <a:r>
              <a:rPr lang="en-US">
                <a:latin typeface="Times New Roman"/>
                <a:cs typeface="Times New Roman"/>
              </a:rPr>
              <a:t>Cost estimation.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>
                <a:latin typeface="Times New Roman"/>
                <a:cs typeface="Times New Roman"/>
              </a:rPr>
              <a:t>- </a:t>
            </a:r>
            <a:r>
              <a:rPr lang="en-US" b="1">
                <a:latin typeface="Times New Roman"/>
                <a:cs typeface="Times New Roman"/>
              </a:rPr>
              <a:t>Practice</a:t>
            </a:r>
            <a:r>
              <a:rPr lang="vi-VN" b="1">
                <a:latin typeface="Times New Roman"/>
                <a:cs typeface="Times New Roman"/>
              </a:rPr>
              <a:t>:</a:t>
            </a:r>
            <a:endParaRPr lang="en-US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054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Demo</a:t>
            </a:r>
            <a:endParaRPr lang="en-US" b="1">
              <a:cs typeface="Calibri Ligh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2992"/>
            <a:ext cx="10515600" cy="1748848"/>
          </a:xfrm>
        </p:spPr>
        <p:txBody>
          <a:bodyPr/>
          <a:lstStyle/>
          <a:p>
            <a:pPr lvl="1"/>
            <a:r>
              <a:rPr lang="en-US"/>
              <a:t>Create S3 </a:t>
            </a:r>
            <a:r>
              <a:rPr lang="en-US" err="1"/>
              <a:t>Buket</a:t>
            </a:r>
            <a:endParaRPr lang="en-US"/>
          </a:p>
          <a:p>
            <a:pPr lvl="1"/>
            <a:r>
              <a:rPr lang="en-US"/>
              <a:t>Upload sample data</a:t>
            </a:r>
          </a:p>
          <a:p>
            <a:pPr lvl="1"/>
            <a:r>
              <a:rPr lang="en-US"/>
              <a:t>Crawler</a:t>
            </a:r>
          </a:p>
          <a:p>
            <a:pPr lvl="1"/>
            <a:r>
              <a:rPr lang="en-US"/>
              <a:t>Athena Query</a:t>
            </a:r>
          </a:p>
        </p:txBody>
      </p:sp>
    </p:spTree>
    <p:extLst>
      <p:ext uri="{BB962C8B-B14F-4D97-AF65-F5344CB8AC3E}">
        <p14:creationId xmlns:p14="http://schemas.microsoft.com/office/powerpoint/2010/main" val="254514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906A-28C7-4F1B-B12F-28C12D392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683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Internal Sharing – Data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DEFD0-0E77-4CEF-81F2-FF20F8390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6363"/>
            <a:ext cx="9144000" cy="2791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>
                <a:latin typeface="Times New Roman"/>
                <a:cs typeface="Times New Roman"/>
              </a:rPr>
              <a:t>- Data flow - OnPrem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/>
                <a:cs typeface="Times New Roman"/>
              </a:rPr>
              <a:t>- </a:t>
            </a:r>
            <a:r>
              <a:rPr lang="en-US">
                <a:latin typeface="Times New Roman"/>
                <a:cs typeface="Times New Roman"/>
              </a:rPr>
              <a:t>M</a:t>
            </a:r>
            <a:r>
              <a:rPr lang="vi-VN" err="1">
                <a:latin typeface="Times New Roman"/>
                <a:cs typeface="Times New Roman"/>
              </a:rPr>
              <a:t>ap</a:t>
            </a:r>
            <a:r>
              <a:rPr lang="en-US">
                <a:latin typeface="Times New Roman"/>
                <a:cs typeface="Times New Roman"/>
              </a:rPr>
              <a:t>ping services - AWS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/>
                <a:cs typeface="Times New Roman"/>
              </a:rPr>
              <a:t>- </a:t>
            </a:r>
            <a:r>
              <a:rPr lang="en-US">
                <a:ea typeface="+mn-lt"/>
                <a:cs typeface="+mn-lt"/>
              </a:rPr>
              <a:t>Simple Storage Services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/>
                <a:cs typeface="Times New Roman"/>
              </a:rPr>
              <a:t>- </a:t>
            </a:r>
            <a:r>
              <a:rPr lang="en-US">
                <a:latin typeface="Times New Roman"/>
                <a:cs typeface="Times New Roman"/>
              </a:rPr>
              <a:t>G</a:t>
            </a:r>
            <a:r>
              <a:rPr lang="vi-VN" err="1">
                <a:latin typeface="Times New Roman"/>
                <a:cs typeface="Times New Roman"/>
              </a:rPr>
              <a:t>lue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catalog</a:t>
            </a:r>
            <a:r>
              <a:rPr lang="vi-VN">
                <a:latin typeface="Times New Roman"/>
                <a:cs typeface="Times New Roman"/>
              </a:rPr>
              <a:t>/</a:t>
            </a:r>
            <a:r>
              <a:rPr lang="vi-VN" err="1">
                <a:latin typeface="Times New Roman"/>
                <a:cs typeface="Times New Roman"/>
              </a:rPr>
              <a:t>crawler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 algn="l"/>
            <a:r>
              <a:rPr lang="vi-VN">
                <a:latin typeface="Times New Roman"/>
                <a:cs typeface="Times New Roman"/>
              </a:rPr>
              <a:t>- Athena</a:t>
            </a:r>
            <a:r>
              <a:rPr lang="en-US">
                <a:latin typeface="Times New Roman"/>
                <a:cs typeface="Times New Roman"/>
              </a:rPr>
              <a:t>.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/>
                <a:cs typeface="Times New Roman"/>
              </a:rPr>
              <a:t>- </a:t>
            </a:r>
            <a:r>
              <a:rPr lang="en-US">
                <a:latin typeface="Times New Roman"/>
                <a:cs typeface="Times New Roman"/>
              </a:rPr>
              <a:t>Practice</a:t>
            </a:r>
            <a:r>
              <a:rPr lang="vi-VN">
                <a:latin typeface="Times New Roman"/>
                <a:cs typeface="Times New Roman"/>
              </a:rPr>
              <a:t>: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057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1FD8-A198-4442-9021-2D6EFB45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Data flow - OnPrem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76381C-7151-4A37-ABA5-09542758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941" y="1366800"/>
            <a:ext cx="9305815" cy="44236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A5BF5C-7D3C-4885-9174-AB365FA5FC9B}"/>
              </a:ext>
            </a:extLst>
          </p:cNvPr>
          <p:cNvSpPr txBox="1"/>
          <p:nvPr/>
        </p:nvSpPr>
        <p:spPr>
          <a:xfrm>
            <a:off x="5429838" y="3429000"/>
            <a:ext cx="15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ssis</a:t>
            </a:r>
            <a:r>
              <a:rPr lang="en-US" dirty="0"/>
              <a:t>/ glue, EMR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96BDEA-54AC-42CB-8D8A-75A2788C5A77}"/>
              </a:ext>
            </a:extLst>
          </p:cNvPr>
          <p:cNvSpPr txBox="1"/>
          <p:nvPr/>
        </p:nvSpPr>
        <p:spPr>
          <a:xfrm>
            <a:off x="10119424" y="1070826"/>
            <a:ext cx="1687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Athena de tong hop </a:t>
            </a:r>
            <a:r>
              <a:rPr lang="en-US" dirty="0" err="1"/>
              <a:t>cac</a:t>
            </a:r>
            <a:r>
              <a:rPr lang="en-US" dirty="0"/>
              <a:t> file </a:t>
            </a:r>
            <a:r>
              <a:rPr lang="en-US" dirty="0" err="1"/>
              <a:t>va</a:t>
            </a:r>
            <a:r>
              <a:rPr lang="en-US" dirty="0"/>
              <a:t> query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nhung</a:t>
            </a:r>
            <a:r>
              <a:rPr lang="en-US" dirty="0"/>
              <a:t> </a:t>
            </a:r>
            <a:r>
              <a:rPr lang="en-US" dirty="0" err="1"/>
              <a:t>khong</a:t>
            </a:r>
            <a:r>
              <a:rPr lang="en-US" dirty="0"/>
              <a:t> </a:t>
            </a:r>
            <a:r>
              <a:rPr lang="en-US" dirty="0" err="1"/>
              <a:t>phai</a:t>
            </a:r>
            <a:r>
              <a:rPr lang="en-US" dirty="0"/>
              <a:t> la </a:t>
            </a:r>
            <a:r>
              <a:rPr lang="en-US" dirty="0" err="1"/>
              <a:t>db</a:t>
            </a:r>
            <a:r>
              <a:rPr lang="en-US" dirty="0"/>
              <a:t> that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0A836-4135-474A-8C96-C95A4142864A}"/>
              </a:ext>
            </a:extLst>
          </p:cNvPr>
          <p:cNvSpPr txBox="1"/>
          <p:nvPr/>
        </p:nvSpPr>
        <p:spPr>
          <a:xfrm>
            <a:off x="471596" y="4194928"/>
            <a:ext cx="84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</a:t>
            </a:r>
          </a:p>
        </p:txBody>
      </p:sp>
    </p:spTree>
    <p:extLst>
      <p:ext uri="{BB962C8B-B14F-4D97-AF65-F5344CB8AC3E}">
        <p14:creationId xmlns:p14="http://schemas.microsoft.com/office/powerpoint/2010/main" val="97254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906A-28C7-4F1B-B12F-28C12D392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683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Internal Sharing – Data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DEFD0-0E77-4CEF-81F2-FF20F8390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6363"/>
            <a:ext cx="9144000" cy="2791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latin typeface="Times New Roman"/>
                <a:cs typeface="Times New Roman"/>
              </a:rPr>
              <a:t>- Data flow - OnPrem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>
                <a:latin typeface="Times New Roman"/>
                <a:cs typeface="Times New Roman"/>
              </a:rPr>
              <a:t>- </a:t>
            </a:r>
            <a:r>
              <a:rPr lang="en-US" b="1">
                <a:latin typeface="Times New Roman"/>
                <a:cs typeface="Times New Roman"/>
              </a:rPr>
              <a:t>M</a:t>
            </a:r>
            <a:r>
              <a:rPr lang="vi-VN" b="1" err="1">
                <a:latin typeface="Times New Roman"/>
                <a:cs typeface="Times New Roman"/>
              </a:rPr>
              <a:t>ap</a:t>
            </a:r>
            <a:r>
              <a:rPr lang="en-US" b="1">
                <a:latin typeface="Times New Roman"/>
                <a:cs typeface="Times New Roman"/>
              </a:rPr>
              <a:t>ping services - AWS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/>
                <a:cs typeface="Times New Roman"/>
              </a:rPr>
              <a:t>- </a:t>
            </a:r>
            <a:r>
              <a:rPr lang="en-US">
                <a:ea typeface="+mn-lt"/>
                <a:cs typeface="+mn-lt"/>
              </a:rPr>
              <a:t>Simple Storage Services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/>
                <a:cs typeface="Times New Roman"/>
              </a:rPr>
              <a:t>- </a:t>
            </a:r>
            <a:r>
              <a:rPr lang="en-US">
                <a:latin typeface="Times New Roman"/>
                <a:cs typeface="Times New Roman"/>
              </a:rPr>
              <a:t>G</a:t>
            </a:r>
            <a:r>
              <a:rPr lang="vi-VN" err="1">
                <a:latin typeface="Times New Roman"/>
                <a:cs typeface="Times New Roman"/>
              </a:rPr>
              <a:t>lue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catalog</a:t>
            </a:r>
            <a:r>
              <a:rPr lang="vi-VN">
                <a:latin typeface="Times New Roman"/>
                <a:cs typeface="Times New Roman"/>
              </a:rPr>
              <a:t>/</a:t>
            </a:r>
            <a:r>
              <a:rPr lang="vi-VN" err="1">
                <a:latin typeface="Times New Roman"/>
                <a:cs typeface="Times New Roman"/>
              </a:rPr>
              <a:t>crawler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 algn="l"/>
            <a:r>
              <a:rPr lang="vi-VN">
                <a:latin typeface="Times New Roman"/>
                <a:cs typeface="Times New Roman"/>
              </a:rPr>
              <a:t>- Athena</a:t>
            </a:r>
            <a:r>
              <a:rPr lang="en-US">
                <a:latin typeface="Times New Roman"/>
                <a:cs typeface="Times New Roman"/>
              </a:rPr>
              <a:t>.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/>
                <a:cs typeface="Times New Roman"/>
              </a:rPr>
              <a:t>- </a:t>
            </a:r>
            <a:r>
              <a:rPr lang="en-US">
                <a:latin typeface="Times New Roman"/>
                <a:cs typeface="Times New Roman"/>
              </a:rPr>
              <a:t>Practice</a:t>
            </a:r>
            <a:r>
              <a:rPr lang="vi-VN">
                <a:latin typeface="Times New Roman"/>
                <a:cs typeface="Times New Roman"/>
              </a:rPr>
              <a:t>: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662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7C8F-4CFA-47F1-8C75-69DA0B2B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M</a:t>
            </a:r>
            <a:r>
              <a:rPr lang="vi-VN" err="1">
                <a:latin typeface="Times New Roman"/>
                <a:cs typeface="Times New Roman"/>
              </a:rPr>
              <a:t>ap</a:t>
            </a:r>
            <a:r>
              <a:rPr lang="en-US">
                <a:latin typeface="Times New Roman"/>
                <a:cs typeface="Times New Roman"/>
              </a:rPr>
              <a:t>ping services - AWS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1634-285B-41CE-9279-44690C45E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fontAlgn="base"/>
            <a:r>
              <a:rPr lang="en-US" dirty="0">
                <a:latin typeface="Times New Roman"/>
                <a:cs typeface="Times New Roman"/>
              </a:rPr>
              <a:t>EC2  -- sever</a:t>
            </a:r>
          </a:p>
          <a:p>
            <a:pPr fontAlgn="base"/>
            <a:r>
              <a:rPr lang="en-US" dirty="0">
                <a:latin typeface="Times New Roman"/>
                <a:cs typeface="Times New Roman"/>
              </a:rPr>
              <a:t>Glue -- </a:t>
            </a:r>
            <a:r>
              <a:rPr lang="en-US" dirty="0" err="1">
                <a:latin typeface="Times New Roman"/>
                <a:cs typeface="Times New Roman"/>
              </a:rPr>
              <a:t>etl</a:t>
            </a:r>
            <a:r>
              <a:rPr lang="en-US" dirty="0">
                <a:latin typeface="Times New Roman"/>
                <a:cs typeface="Times New Roman"/>
              </a:rPr>
              <a:t> du lieu </a:t>
            </a:r>
          </a:p>
          <a:p>
            <a:pPr fontAlgn="base"/>
            <a:r>
              <a:rPr lang="en-US" dirty="0">
                <a:latin typeface="Times New Roman"/>
                <a:cs typeface="Times New Roman"/>
              </a:rPr>
              <a:t>RDS -- </a:t>
            </a:r>
            <a:r>
              <a:rPr lang="en-US" dirty="0" err="1">
                <a:latin typeface="Times New Roman"/>
                <a:cs typeface="Times New Roman"/>
              </a:rPr>
              <a:t>tuong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ung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sql</a:t>
            </a:r>
            <a:r>
              <a:rPr lang="en-US" dirty="0">
                <a:latin typeface="Times New Roman"/>
                <a:cs typeface="Times New Roman"/>
              </a:rPr>
              <a:t> sever</a:t>
            </a:r>
          </a:p>
          <a:p>
            <a:pPr fontAlgn="base"/>
            <a:r>
              <a:rPr lang="en-US" dirty="0">
                <a:latin typeface="Times New Roman"/>
                <a:cs typeface="Times New Roman"/>
              </a:rPr>
              <a:t>Redshift -- </a:t>
            </a:r>
            <a:r>
              <a:rPr lang="en-US" dirty="0" err="1">
                <a:latin typeface="Times New Roman"/>
                <a:cs typeface="Times New Roman"/>
              </a:rPr>
              <a:t>tuong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ung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dwh</a:t>
            </a:r>
            <a:endParaRPr lang="en-US" dirty="0">
              <a:latin typeface="Times New Roman"/>
              <a:cs typeface="Times New Roman"/>
            </a:endParaRPr>
          </a:p>
          <a:p>
            <a:pPr fontAlgn="base"/>
            <a:r>
              <a:rPr lang="en-US" dirty="0">
                <a:latin typeface="Times New Roman"/>
                <a:cs typeface="Times New Roman"/>
              </a:rPr>
              <a:t>Athena --</a:t>
            </a:r>
            <a:r>
              <a:rPr lang="vi-VN" b="0" i="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vi-VN" sz="2200" b="0" i="0" dirty="0">
                <a:solidFill>
                  <a:srgbClr val="333333"/>
                </a:solidFill>
                <a:effectLst/>
                <a:latin typeface="OpenSans"/>
              </a:rPr>
              <a:t>phân tích tương tác phi máy chủ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OpenSans"/>
              </a:rPr>
              <a:t> -- </a:t>
            </a:r>
            <a:r>
              <a:rPr lang="en-US" sz="2200" b="0" i="0" dirty="0" err="1">
                <a:solidFill>
                  <a:srgbClr val="333333"/>
                </a:solidFill>
                <a:effectLst/>
                <a:latin typeface="OpenSans"/>
              </a:rPr>
              <a:t>khai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en-US" sz="2200" b="0" i="0" dirty="0" err="1">
                <a:solidFill>
                  <a:srgbClr val="333333"/>
                </a:solidFill>
                <a:effectLst/>
                <a:latin typeface="OpenSans"/>
              </a:rPr>
              <a:t>thac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en-US" sz="2200" b="0" i="0" dirty="0" err="1">
                <a:solidFill>
                  <a:srgbClr val="333333"/>
                </a:solidFill>
                <a:effectLst/>
                <a:latin typeface="OpenSans"/>
              </a:rPr>
              <a:t>tren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OpenSans"/>
              </a:rPr>
              <a:t> file </a:t>
            </a:r>
            <a:r>
              <a:rPr lang="en-US" sz="2200" b="0" i="0" dirty="0" err="1">
                <a:solidFill>
                  <a:srgbClr val="333333"/>
                </a:solidFill>
                <a:effectLst/>
                <a:latin typeface="OpenSans"/>
              </a:rPr>
              <a:t>khong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OpenSans"/>
              </a:rPr>
              <a:t> qua data base</a:t>
            </a:r>
            <a:endParaRPr lang="en-US" sz="2200" dirty="0">
              <a:latin typeface="Times New Roman"/>
              <a:cs typeface="Times New Roman"/>
            </a:endParaRPr>
          </a:p>
          <a:p>
            <a:pPr fontAlgn="base"/>
            <a:r>
              <a:rPr lang="en-US" dirty="0" err="1">
                <a:latin typeface="Times New Roman"/>
                <a:cs typeface="Times New Roman"/>
              </a:rPr>
              <a:t>Quicksight</a:t>
            </a:r>
            <a:r>
              <a:rPr lang="en-US" dirty="0">
                <a:latin typeface="Times New Roman"/>
                <a:cs typeface="Times New Roman"/>
              </a:rPr>
              <a:t> -- bi tool</a:t>
            </a:r>
          </a:p>
          <a:p>
            <a:pPr fontAlgn="base"/>
            <a:r>
              <a:rPr lang="en-US" dirty="0">
                <a:latin typeface="Times New Roman"/>
                <a:cs typeface="Times New Roman"/>
              </a:rPr>
              <a:t>Event Bridge</a:t>
            </a:r>
          </a:p>
          <a:p>
            <a:pPr fontAlgn="base"/>
            <a:r>
              <a:rPr lang="en-US" dirty="0">
                <a:latin typeface="Times New Roman"/>
                <a:cs typeface="Times New Roman"/>
              </a:rPr>
              <a:t>SNS</a:t>
            </a:r>
          </a:p>
          <a:p>
            <a:r>
              <a:rPr lang="en-US" dirty="0" err="1">
                <a:latin typeface="Times New Roman"/>
                <a:cs typeface="Times New Roman"/>
              </a:rPr>
              <a:t>Pyspark</a:t>
            </a:r>
            <a:r>
              <a:rPr lang="en-US" dirty="0">
                <a:latin typeface="Times New Roman"/>
                <a:cs typeface="Times New Roman"/>
              </a:rPr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240667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906A-28C7-4F1B-B12F-28C12D392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683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Internal Sharing – Data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DEFD0-0E77-4CEF-81F2-FF20F8390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6363"/>
            <a:ext cx="9144000" cy="2791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- Data flow - OnPrem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/>
                <a:cs typeface="Times New Roman"/>
              </a:rPr>
              <a:t>- 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vi-VN" dirty="0">
                <a:latin typeface="Times New Roman"/>
                <a:cs typeface="Times New Roman"/>
              </a:rPr>
              <a:t>ap</a:t>
            </a:r>
            <a:r>
              <a:rPr lang="en-US" dirty="0">
                <a:latin typeface="Times New Roman"/>
                <a:cs typeface="Times New Roman"/>
              </a:rPr>
              <a:t>ping services - AWS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/>
                <a:cs typeface="Times New Roman"/>
              </a:rPr>
              <a:t>- </a:t>
            </a:r>
            <a:r>
              <a:rPr lang="en-US" b="1" dirty="0">
                <a:ea typeface="+mn-lt"/>
                <a:cs typeface="+mn-lt"/>
              </a:rPr>
              <a:t>Simple Storage Services (S3)– dich vu </a:t>
            </a:r>
            <a:r>
              <a:rPr lang="en-US" b="1" dirty="0" err="1">
                <a:ea typeface="+mn-lt"/>
                <a:cs typeface="+mn-lt"/>
              </a:rPr>
              <a:t>luu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tru</a:t>
            </a:r>
            <a:r>
              <a:rPr lang="en-US" b="1" dirty="0">
                <a:ea typeface="+mn-lt"/>
                <a:cs typeface="+mn-lt"/>
              </a:rPr>
              <a:t> 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/>
                <a:cs typeface="Times New Roman"/>
              </a:rPr>
              <a:t>- </a:t>
            </a:r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vi-VN" dirty="0">
                <a:latin typeface="Times New Roman"/>
                <a:cs typeface="Times New Roman"/>
              </a:rPr>
              <a:t>lue catalog/crawler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algn="l"/>
            <a:r>
              <a:rPr lang="vi-VN" dirty="0">
                <a:latin typeface="Times New Roman"/>
                <a:cs typeface="Times New Roman"/>
              </a:rPr>
              <a:t>- Athena</a:t>
            </a:r>
            <a:r>
              <a:rPr lang="en-US" dirty="0">
                <a:latin typeface="Times New Roman"/>
                <a:cs typeface="Times New Roman"/>
              </a:rPr>
              <a:t>.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/>
                <a:cs typeface="Times New Roman"/>
              </a:rPr>
              <a:t>- </a:t>
            </a:r>
            <a:r>
              <a:rPr lang="en-US" dirty="0">
                <a:latin typeface="Times New Roman"/>
                <a:cs typeface="Times New Roman"/>
              </a:rPr>
              <a:t>Cost estimation.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/>
                <a:cs typeface="Times New Roman"/>
              </a:rPr>
              <a:t>- </a:t>
            </a:r>
            <a:r>
              <a:rPr lang="en-US" dirty="0">
                <a:latin typeface="Times New Roman"/>
                <a:cs typeface="Times New Roman"/>
              </a:rPr>
              <a:t>Practice</a:t>
            </a:r>
            <a:r>
              <a:rPr lang="vi-VN" dirty="0"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503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8722-38B7-52DB-658A-73CA0847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Block vs File vs Object 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8967682-3AC5-8D49-57AF-C03857031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034" y="1825625"/>
            <a:ext cx="9992148" cy="4351338"/>
          </a:xfrm>
        </p:spPr>
      </p:pic>
    </p:spTree>
    <p:extLst>
      <p:ext uri="{BB962C8B-B14F-4D97-AF65-F5344CB8AC3E}">
        <p14:creationId xmlns:p14="http://schemas.microsoft.com/office/powerpoint/2010/main" val="116150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D9DE-AC3B-42C6-BE61-BFBCDFD5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Simple Storage Services – S3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44DB-CCB2-4B6B-BE04-C201E461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Object store</a:t>
            </a:r>
          </a:p>
          <a:p>
            <a:r>
              <a:rPr lang="en-US" dirty="0">
                <a:ea typeface="+mn-lt"/>
                <a:cs typeface="+mn-lt"/>
              </a:rPr>
              <a:t>Highly durable (99.999999999% design) – </a:t>
            </a:r>
            <a:r>
              <a:rPr lang="en-US" dirty="0" err="1">
                <a:ea typeface="+mn-lt"/>
                <a:cs typeface="+mn-lt"/>
              </a:rPr>
              <a:t>rui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thap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Limitlessly scalable – dung </a:t>
            </a:r>
            <a:r>
              <a:rPr lang="en-US" dirty="0" err="1">
                <a:ea typeface="+mn-lt"/>
                <a:cs typeface="+mn-lt"/>
              </a:rPr>
              <a:t>luong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han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Multiple Tiers to match your workload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Data Lifecycle Rules --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Static Website Hosting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Security, Compliance, and Audit capabilities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Standard Storage Pricing (us-east-1) - $0.023 per 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7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906A-28C7-4F1B-B12F-28C12D392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683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Internal Sharing – Data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DEFD0-0E77-4CEF-81F2-FF20F8390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6363"/>
            <a:ext cx="9144000" cy="2791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latin typeface="Times New Roman"/>
                <a:cs typeface="Times New Roman"/>
              </a:rPr>
              <a:t>- Data flow - OnPrem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>
                <a:latin typeface="Times New Roman"/>
                <a:cs typeface="Times New Roman"/>
              </a:rPr>
              <a:t>- </a:t>
            </a:r>
            <a:r>
              <a:rPr lang="en-US">
                <a:latin typeface="Times New Roman"/>
                <a:cs typeface="Times New Roman"/>
              </a:rPr>
              <a:t>M</a:t>
            </a:r>
            <a:r>
              <a:rPr lang="vi-VN" err="1">
                <a:latin typeface="Times New Roman"/>
                <a:cs typeface="Times New Roman"/>
              </a:rPr>
              <a:t>ap</a:t>
            </a:r>
            <a:r>
              <a:rPr lang="en-US">
                <a:latin typeface="Times New Roman"/>
                <a:cs typeface="Times New Roman"/>
              </a:rPr>
              <a:t>ping services - AWS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/>
                <a:cs typeface="Times New Roman"/>
              </a:rPr>
              <a:t>- </a:t>
            </a:r>
            <a:r>
              <a:rPr lang="en-US">
                <a:ea typeface="+mn-lt"/>
                <a:cs typeface="+mn-lt"/>
              </a:rPr>
              <a:t>Simple Storage Services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>
                <a:latin typeface="Times New Roman"/>
                <a:cs typeface="Times New Roman"/>
              </a:rPr>
              <a:t>- </a:t>
            </a:r>
            <a:r>
              <a:rPr lang="en-US" b="1">
                <a:latin typeface="Times New Roman"/>
                <a:cs typeface="Times New Roman"/>
              </a:rPr>
              <a:t>G</a:t>
            </a:r>
            <a:r>
              <a:rPr lang="vi-VN" b="1" err="1">
                <a:latin typeface="Times New Roman"/>
                <a:cs typeface="Times New Roman"/>
              </a:rPr>
              <a:t>lue</a:t>
            </a:r>
            <a:r>
              <a:rPr lang="vi-VN" b="1">
                <a:latin typeface="Times New Roman"/>
                <a:cs typeface="Times New Roman"/>
              </a:rPr>
              <a:t> </a:t>
            </a:r>
            <a:r>
              <a:rPr lang="vi-VN" b="1" err="1">
                <a:latin typeface="Times New Roman"/>
                <a:cs typeface="Times New Roman"/>
              </a:rPr>
              <a:t>catalog</a:t>
            </a:r>
            <a:r>
              <a:rPr lang="vi-VN" b="1">
                <a:latin typeface="Times New Roman"/>
                <a:cs typeface="Times New Roman"/>
              </a:rPr>
              <a:t>/</a:t>
            </a:r>
            <a:r>
              <a:rPr lang="vi-VN" b="1" err="1">
                <a:latin typeface="Times New Roman"/>
                <a:cs typeface="Times New Roman"/>
              </a:rPr>
              <a:t>crawler</a:t>
            </a:r>
            <a:r>
              <a:rPr lang="en-US" b="1">
                <a:latin typeface="Times New Roman"/>
                <a:cs typeface="Times New Roman"/>
              </a:rPr>
              <a:t>.</a:t>
            </a:r>
          </a:p>
          <a:p>
            <a:pPr algn="l"/>
            <a:r>
              <a:rPr lang="vi-VN">
                <a:latin typeface="Times New Roman"/>
                <a:cs typeface="Times New Roman"/>
              </a:rPr>
              <a:t>- </a:t>
            </a:r>
            <a:r>
              <a:rPr lang="vi-VN" err="1">
                <a:latin typeface="Times New Roman"/>
                <a:cs typeface="Times New Roman"/>
              </a:rPr>
              <a:t>Athena</a:t>
            </a:r>
            <a:r>
              <a:rPr lang="en-US">
                <a:latin typeface="Times New Roman"/>
                <a:cs typeface="Times New Roman"/>
              </a:rPr>
              <a:t>.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/>
                <a:cs typeface="Times New Roman"/>
              </a:rPr>
              <a:t>- </a:t>
            </a:r>
            <a:r>
              <a:rPr lang="en-US">
                <a:latin typeface="Times New Roman"/>
                <a:cs typeface="Times New Roman"/>
              </a:rPr>
              <a:t>Cost estimation.</a:t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/>
                <a:cs typeface="Times New Roman"/>
              </a:rPr>
              <a:t>- </a:t>
            </a:r>
            <a:r>
              <a:rPr lang="en-US">
                <a:latin typeface="Times New Roman"/>
                <a:cs typeface="Times New Roman"/>
              </a:rPr>
              <a:t>Practice</a:t>
            </a:r>
            <a:r>
              <a:rPr lang="vi-VN">
                <a:latin typeface="Times New Roman"/>
                <a:cs typeface="Times New Roman"/>
              </a:rPr>
              <a:t>: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959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88a1c27-c80b-4b66-81e3-a68c60b13dcd" xsi:nil="true"/>
    <lcf76f155ced4ddcb4097134ff3c332f xmlns="188fafc2-e6a9-4ea9-b2b3-64a171f543ee">
      <Terms xmlns="http://schemas.microsoft.com/office/infopath/2007/PartnerControls"/>
    </lcf76f155ced4ddcb4097134ff3c332f>
    <SharedWithUsers xmlns="b88a1c27-c80b-4b66-81e3-a68c60b13dcd">
      <UserInfo>
        <DisplayName>Tu Bui Thanh  (BIC - RBD)</DisplayName>
        <AccountId>284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E8F2F1748AA04FA12E2417E1E6C056" ma:contentTypeVersion="17" ma:contentTypeDescription="Create a new document." ma:contentTypeScope="" ma:versionID="780d524a1bbe9d446ae5dd691120e8c4">
  <xsd:schema xmlns:xsd="http://www.w3.org/2001/XMLSchema" xmlns:xs="http://www.w3.org/2001/XMLSchema" xmlns:p="http://schemas.microsoft.com/office/2006/metadata/properties" xmlns:ns2="188fafc2-e6a9-4ea9-b2b3-64a171f543ee" xmlns:ns3="b88a1c27-c80b-4b66-81e3-a68c60b13dcd" targetNamespace="http://schemas.microsoft.com/office/2006/metadata/properties" ma:root="true" ma:fieldsID="a62195a38f260d80fc66322b62b00703" ns2:_="" ns3:_="">
    <xsd:import namespace="188fafc2-e6a9-4ea9-b2b3-64a171f543ee"/>
    <xsd:import namespace="b88a1c27-c80b-4b66-81e3-a68c60b13d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fafc2-e6a9-4ea9-b2b3-64a171f543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bc18ca0-9ce7-4b3d-b510-552b6ed263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a1c27-c80b-4b66-81e3-a68c60b13d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62b876-0091-4f98-b8dc-a62a96a0fff8}" ma:internalName="TaxCatchAll" ma:showField="CatchAllData" ma:web="b88a1c27-c80b-4b66-81e3-a68c60b13d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179ED8-7C5C-4F5F-9209-B63365660605}">
  <ds:schemaRefs>
    <ds:schemaRef ds:uri="188fafc2-e6a9-4ea9-b2b3-64a171f543ee"/>
    <ds:schemaRef ds:uri="b88a1c27-c80b-4b66-81e3-a68c60b13dcd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A86D5C-8BB3-4818-97BF-4076EF2987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D8A10D-A126-465A-B962-8A7F5B42C899}">
  <ds:schemaRefs>
    <ds:schemaRef ds:uri="188fafc2-e6a9-4ea9-b2b3-64a171f543ee"/>
    <ds:schemaRef ds:uri="b88a1c27-c80b-4b66-81e3-a68c60b13d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617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OpenSans</vt:lpstr>
      <vt:lpstr>Times New Roman</vt:lpstr>
      <vt:lpstr>Wingdings</vt:lpstr>
      <vt:lpstr>Office Theme</vt:lpstr>
      <vt:lpstr>Internal Sharing – Data Flow</vt:lpstr>
      <vt:lpstr>Internal Sharing – Data Flow</vt:lpstr>
      <vt:lpstr>Data flow - OnPrem</vt:lpstr>
      <vt:lpstr>Internal Sharing – Data Flow</vt:lpstr>
      <vt:lpstr>Mapping services - AWS</vt:lpstr>
      <vt:lpstr>Internal Sharing – Data Flow</vt:lpstr>
      <vt:lpstr>Block vs File vs Object </vt:lpstr>
      <vt:lpstr>Simple Storage Services – S3 (1)</vt:lpstr>
      <vt:lpstr>Internal Sharing – Data Flow</vt:lpstr>
      <vt:lpstr>Glue - Crawler</vt:lpstr>
      <vt:lpstr>Glue - Crawler</vt:lpstr>
      <vt:lpstr>Internal Sharing – Data Flow</vt:lpstr>
      <vt:lpstr>Amazon Athena</vt:lpstr>
      <vt:lpstr>Amazon Athena</vt:lpstr>
      <vt:lpstr>Internal Sharing – Data Flow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Sharing</dc:title>
  <dc:creator>Administrator</dc:creator>
  <cp:lastModifiedBy>MSII</cp:lastModifiedBy>
  <cp:revision>4</cp:revision>
  <dcterms:created xsi:type="dcterms:W3CDTF">2023-03-08T17:41:22Z</dcterms:created>
  <dcterms:modified xsi:type="dcterms:W3CDTF">2023-03-09T09:03:00Z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0x010100B2E8F2F1748AA04FA12E2417E1E6C056</vt:lpwstr>
  </property>
  <property fmtid="{D5CDD505-2E9C-101B-9397-08002B2CF9AE}" pid="3" name="MediaServiceImageTags">
    <vt:lpwstr/>
  </property>
</Properties>
</file>