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8935"/>
            <a:ext cx="8582025" cy="1343025"/>
          </a:xfrm>
        </p:spPr>
        <p:txBody>
          <a:bodyPr/>
          <a:lstStyle/>
          <a:p>
            <a:r>
              <a:rPr lang="en-US" dirty="0"/>
              <a:t>Web bán giày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675" y="2126615"/>
            <a:ext cx="9434830" cy="3803650"/>
          </a:xfrm>
        </p:spPr>
        <p:txBody>
          <a:bodyPr/>
          <a:lstStyle/>
          <a:p>
            <a:pPr algn="l"/>
            <a:r>
              <a:rPr lang="en-US"/>
              <a:t>Công nghệ sử dụng: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Công cụ lập trình: NetBean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Ngôn ngữ: Java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Hệ quản trị cơ sở dữ liệu: SQL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Webservice: Servlet,jsp,html,css,bootstrap…</a:t>
            </a:r>
            <a:endParaRPr lang="en-US"/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/>
              <a:t>Ứng dụng : ajax vào load, search.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Người quản trị có quyền Sell(isSell)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Xóa sản phẩm</a:t>
            </a:r>
            <a:endParaRPr lang="en-US"/>
          </a:p>
          <a:p>
            <a:r>
              <a:rPr lang="en-US"/>
              <a:t>Chỉnh sửa sản phẩm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Người quản trị có quyền quản trị(isAdmin)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Xóa tài khoản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Người dùng 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Xem sản phẩm theo loại</a:t>
            </a:r>
            <a:endParaRPr lang="en-US"/>
          </a:p>
          <a:p>
            <a:r>
              <a:rPr lang="en-US"/>
              <a:t>Tìm kiếm</a:t>
            </a:r>
            <a:endParaRPr lang="en-US"/>
          </a:p>
          <a:p>
            <a:r>
              <a:rPr lang="en-US"/>
              <a:t>Xem danh sản phẩm</a:t>
            </a:r>
            <a:endParaRPr lang="en-US"/>
          </a:p>
          <a:p>
            <a:r>
              <a:rPr lang="en-US">
                <a:sym typeface="+mn-ea"/>
              </a:rPr>
              <a:t>Giỏ hàng</a:t>
            </a:r>
            <a:endParaRPr lang="en-US"/>
          </a:p>
          <a:p>
            <a:r>
              <a:rPr lang="en-US">
                <a:sym typeface="+mn-ea"/>
              </a:rPr>
              <a:t>Xóa sản phẩm ra khỏi giỏ hàng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Presentation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bán giày</dc:title>
  <dc:creator/>
  <cp:lastModifiedBy>trinh</cp:lastModifiedBy>
  <cp:revision>6</cp:revision>
  <dcterms:created xsi:type="dcterms:W3CDTF">2022-12-20T06:07:50Z</dcterms:created>
  <dcterms:modified xsi:type="dcterms:W3CDTF">2022-12-20T08:51:27Z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27CD8FDCC08243F5BF86BCA2B0AECB06</vt:lpwstr>
  </property>
  <property fmtid="{D5CDD505-2E9C-101B-9397-08002B2CF9AE}" pid="3" name="KSOProductBuildVer">
    <vt:lpwstr>1033-11.2.0.11440</vt:lpwstr>
  </property>
</Properties>
</file>