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2" r:id="rId1"/>
  </p:sldMasterIdLst>
  <p:sldIdLst>
    <p:sldId id="285" r:id="rId2"/>
    <p:sldId id="258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457577" cy="10287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637" y="1683545"/>
            <a:ext cx="13187363" cy="35814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637" y="5403057"/>
            <a:ext cx="13187363" cy="2483643"/>
          </a:xfrm>
        </p:spPr>
        <p:txBody>
          <a:bodyPr>
            <a:normAutofit/>
          </a:bodyPr>
          <a:lstStyle>
            <a:lvl1pPr marL="0" indent="0" algn="l">
              <a:buNone/>
              <a:defRPr sz="3000" cap="all" baseline="0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6267" y="8115302"/>
            <a:ext cx="41148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636" y="8115302"/>
            <a:ext cx="7687329" cy="547688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845367" y="8115299"/>
            <a:ext cx="1156634" cy="547688"/>
          </a:xfr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47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6456997"/>
            <a:ext cx="14868533" cy="122903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117" y="909639"/>
            <a:ext cx="14868531" cy="494966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8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7686030"/>
            <a:ext cx="14866289" cy="10237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5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85" y="914400"/>
            <a:ext cx="14858933" cy="514350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6629399"/>
            <a:ext cx="14856689" cy="2057399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9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399"/>
            <a:ext cx="13954128" cy="4122644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048336"/>
            <a:ext cx="1312844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6464879"/>
            <a:ext cx="14859003" cy="2234244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55268" y="1098591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06055" y="414745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49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3201062"/>
            <a:ext cx="14859002" cy="376775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6986483"/>
            <a:ext cx="14856758" cy="1710966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9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12116" y="4011695"/>
            <a:ext cx="4795349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91878" y="5040395"/>
            <a:ext cx="4813103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2150" y="4016453"/>
            <a:ext cx="4776578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56320" y="5045153"/>
            <a:ext cx="4793745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663" y="4011695"/>
            <a:ext cx="4792452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8663" y="5040395"/>
            <a:ext cx="4792452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7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12117" y="914400"/>
            <a:ext cx="14858999" cy="2857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12120" y="6606894"/>
            <a:ext cx="479286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12120" y="4000497"/>
            <a:ext cx="479286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12120" y="7471288"/>
            <a:ext cx="4792860" cy="1226765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3580" y="6606894"/>
            <a:ext cx="480060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33580" y="4000497"/>
            <a:ext cx="479841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31390" y="7471286"/>
            <a:ext cx="4800600" cy="121551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851" y="6606893"/>
            <a:ext cx="4786112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78664" y="4000497"/>
            <a:ext cx="4792454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8663" y="7471281"/>
            <a:ext cx="4792452" cy="121551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8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7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3601" y="914399"/>
            <a:ext cx="3007517" cy="777240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5" y="914399"/>
            <a:ext cx="11622885" cy="777240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70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0E3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387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82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128840"/>
            <a:ext cx="14859000" cy="427910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636543"/>
            <a:ext cx="14859000" cy="2062164"/>
          </a:xfrm>
        </p:spPr>
        <p:txBody>
          <a:bodyPr>
            <a:normAutofit/>
          </a:bodyPr>
          <a:lstStyle>
            <a:lvl1pPr marL="0" indent="0">
              <a:buNone/>
              <a:defRPr sz="27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6" y="3374229"/>
            <a:ext cx="7317584" cy="53125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1" y="3374229"/>
            <a:ext cx="7312817" cy="53125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928690"/>
            <a:ext cx="14859000" cy="221694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029" y="3374229"/>
            <a:ext cx="6974675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6" y="4610096"/>
            <a:ext cx="7317587" cy="407670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1212" y="3374228"/>
            <a:ext cx="6969903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610096"/>
            <a:ext cx="7312815" cy="407670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1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8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58" y="914402"/>
            <a:ext cx="5784056" cy="245982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301" y="888999"/>
            <a:ext cx="8836814" cy="779780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058" y="3374229"/>
            <a:ext cx="5784056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1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8901762" cy="245982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1082" y="914402"/>
            <a:ext cx="5500035" cy="77723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3374229"/>
            <a:ext cx="8901767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7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432" y="1"/>
            <a:ext cx="18080832" cy="1028700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20" y="927777"/>
            <a:ext cx="14858997" cy="22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9" y="3374230"/>
            <a:ext cx="14858999" cy="531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5382" y="882491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7" y="8824913"/>
            <a:ext cx="93589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14482" y="8824912"/>
            <a:ext cx="115663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23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>
            <a:extLst>
              <a:ext uri="{FF2B5EF4-FFF2-40B4-BE49-F238E27FC236}">
                <a16:creationId xmlns:a16="http://schemas.microsoft.com/office/drawing/2014/main" id="{8387B6AE-BF89-8B51-A79E-83555ED1351F}"/>
              </a:ext>
            </a:extLst>
          </p:cNvPr>
          <p:cNvSpPr/>
          <p:nvPr/>
        </p:nvSpPr>
        <p:spPr>
          <a:xfrm>
            <a:off x="3322269" y="1597660"/>
            <a:ext cx="11090910" cy="5720080"/>
          </a:xfrm>
          <a:custGeom>
            <a:avLst/>
            <a:gdLst/>
            <a:ahLst/>
            <a:cxnLst/>
            <a:rect l="l" t="t" r="r" b="b"/>
            <a:pathLst>
              <a:path w="11090910" h="5720080">
                <a:moveTo>
                  <a:pt x="0" y="0"/>
                </a:moveTo>
                <a:lnTo>
                  <a:pt x="11090671" y="0"/>
                </a:lnTo>
                <a:lnTo>
                  <a:pt x="11090671" y="5719571"/>
                </a:lnTo>
                <a:lnTo>
                  <a:pt x="0" y="5719571"/>
                </a:lnTo>
                <a:lnTo>
                  <a:pt x="0" y="0"/>
                </a:lnTo>
                <a:close/>
              </a:path>
            </a:pathLst>
          </a:custGeom>
          <a:solidFill>
            <a:srgbClr val="17252F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DFDD7CC-F4D5-BB86-6E07-26D855647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1400" y="3086100"/>
            <a:ext cx="11658600" cy="95667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398905">
              <a:lnSpc>
                <a:spcPts val="7200"/>
              </a:lnSpc>
              <a:spcBef>
                <a:spcPts val="260"/>
              </a:spcBef>
            </a:pPr>
            <a:r>
              <a:rPr sz="7200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DEFENSA</a:t>
            </a:r>
            <a:r>
              <a:rPr lang="es-419" sz="7200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HITO</a:t>
            </a:r>
            <a:r>
              <a:rPr sz="72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spc="2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06C9EF38-7EB6-25DE-87F8-C7B95BF9A557}"/>
              </a:ext>
            </a:extLst>
          </p:cNvPr>
          <p:cNvSpPr txBox="1">
            <a:spLocks/>
          </p:cNvSpPr>
          <p:nvPr/>
        </p:nvSpPr>
        <p:spPr>
          <a:xfrm>
            <a:off x="1935531" y="4723584"/>
            <a:ext cx="13030200" cy="956672"/>
          </a:xfrm>
          <a:prstGeom prst="rect">
            <a:avLst/>
          </a:prstGeom>
        </p:spPr>
        <p:txBody>
          <a:bodyPr vert="horz" wrap="square" lIns="0" tIns="33020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i="0" kern="1200" cap="all" baseline="0">
                <a:solidFill>
                  <a:srgbClr val="00E3B8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indent="1398905">
              <a:lnSpc>
                <a:spcPts val="7200"/>
              </a:lnSpc>
              <a:spcBef>
                <a:spcPts val="260"/>
              </a:spcBef>
            </a:pPr>
            <a:r>
              <a:rPr lang="es-ES" sz="7200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 de datos</a:t>
            </a:r>
            <a:endParaRPr lang="es-E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1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4965" y="1166304"/>
            <a:ext cx="12428855" cy="11912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380"/>
              </a:spcBef>
            </a:pPr>
            <a:r>
              <a:rPr sz="3900" spc="2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sz="3900" spc="1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¿A</a:t>
            </a:r>
            <a:r>
              <a:rPr sz="39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3900" spc="1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3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39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20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REFIERE</a:t>
            </a:r>
            <a:r>
              <a:rPr sz="39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3900" spc="1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sz="39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ESVACIA()</a:t>
            </a:r>
            <a:r>
              <a:rPr sz="39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3900" spc="-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ESLLENA()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1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PILA?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2581" y="2842380"/>
            <a:ext cx="13435330" cy="508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1700"/>
              </a:lnSpc>
              <a:spcBef>
                <a:spcPts val="100"/>
              </a:spcBef>
            </a:pP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sz="28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"EsVacio()"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"EsLleno()"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28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vacía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llena,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respectivamente.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31700"/>
              </a:lnSpc>
            </a:pPr>
            <a:r>
              <a:rPr sz="28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EsVacio()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5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cero,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pila.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caso,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sz="2800" spc="6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</a:t>
            </a:r>
            <a:r>
              <a:rPr sz="28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true,</a:t>
            </a:r>
            <a:r>
              <a:rPr sz="28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vacía.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contrario,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31700"/>
              </a:lnSpc>
            </a:pPr>
            <a:r>
              <a:rPr sz="28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EsLleno()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sz="28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28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máximo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(max).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max,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sz="28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llena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 </a:t>
            </a: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tanto,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contrario,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1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58931" y="2547911"/>
            <a:ext cx="13435330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1700"/>
              </a:lnSpc>
              <a:spcBef>
                <a:spcPts val="100"/>
              </a:spcBef>
            </a:pPr>
            <a:r>
              <a:rPr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2800" spc="3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sz="28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estáticos</a:t>
            </a:r>
            <a:r>
              <a:rPr sz="28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llevan</a:t>
            </a:r>
            <a:r>
              <a:rPr sz="28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palabra</a:t>
            </a:r>
            <a:r>
              <a:rPr sz="28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"static"</a:t>
            </a:r>
            <a:r>
              <a:rPr sz="28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8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</a:t>
            </a:r>
            <a:r>
              <a:rPr sz="28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28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indicar</a:t>
            </a:r>
            <a:r>
              <a:rPr sz="28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sz="28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8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campo,</a:t>
            </a:r>
            <a:r>
              <a:rPr sz="28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28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sz="28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compartido</a:t>
            </a:r>
            <a:r>
              <a:rPr sz="28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sz="28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todas</a:t>
            </a:r>
            <a:r>
              <a:rPr sz="28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sz="28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instancias</a:t>
            </a:r>
            <a:r>
              <a:rPr sz="28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sz="28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puede</a:t>
            </a:r>
            <a:r>
              <a:rPr sz="28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sz="28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4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accedido</a:t>
            </a:r>
            <a:r>
              <a:rPr sz="28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sz="28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necesidad</a:t>
            </a:r>
            <a:r>
              <a:rPr sz="28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sz="28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28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instancia</a:t>
            </a:r>
            <a:r>
              <a:rPr sz="28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430" algn="just">
              <a:lnSpc>
                <a:spcPct val="131700"/>
              </a:lnSpc>
            </a:pPr>
            <a:r>
              <a:rPr sz="28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disponible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28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llamado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cualquier </a:t>
            </a:r>
            <a:r>
              <a:rPr sz="2800" spc="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momento,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incluso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instancia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3970" algn="just">
              <a:lnSpc>
                <a:spcPct val="131700"/>
              </a:lnSpc>
            </a:pPr>
            <a:r>
              <a:rPr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28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sz="28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estáticos</a:t>
            </a:r>
            <a:r>
              <a:rPr sz="28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8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</a:t>
            </a:r>
            <a:r>
              <a:rPr sz="28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comúnmente</a:t>
            </a:r>
            <a:r>
              <a:rPr sz="28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28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proporcionar</a:t>
            </a:r>
            <a:r>
              <a:rPr sz="28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</a:t>
            </a:r>
            <a:r>
              <a:rPr sz="28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reutilizable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21315" y="1782674"/>
            <a:ext cx="127177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3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sz="390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¿QUÉ</a:t>
            </a:r>
            <a:r>
              <a:rPr sz="390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390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390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sz="3900" spc="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ESTÁTICOS</a:t>
            </a:r>
            <a:r>
              <a:rPr sz="390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90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JAVA?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74623" y="918022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2120" y="1304444"/>
            <a:ext cx="14858997" cy="1464521"/>
          </a:xfrm>
          <a:prstGeom prst="rect">
            <a:avLst/>
          </a:prstGeom>
        </p:spPr>
        <p:txBody>
          <a:bodyPr vert="horz" wrap="square" lIns="0" tIns="307357" rIns="0" bIns="0" rtlCol="0">
            <a:spAutoFit/>
          </a:bodyPr>
          <a:lstStyle/>
          <a:p>
            <a:pPr marL="756920" marR="5080">
              <a:lnSpc>
                <a:spcPts val="4500"/>
              </a:lnSpc>
              <a:spcBef>
                <a:spcPts val="380"/>
              </a:spcBef>
            </a:pP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10.¿A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TRAVÉS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3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GRÁFICO,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2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MÍNIMOS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DEBERÍA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90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TENER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sz="39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PILA?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8C3891-AA3C-70E8-3A7E-ED1A18DF7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01" y="3467100"/>
            <a:ext cx="5122797" cy="4686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48353BF-ED5D-6632-CB4A-3049960B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05100"/>
            <a:ext cx="12010161" cy="57185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73497923-2308-7F33-25EE-65A777CEF89A}"/>
              </a:ext>
            </a:extLst>
          </p:cNvPr>
          <p:cNvSpPr txBox="1"/>
          <p:nvPr/>
        </p:nvSpPr>
        <p:spPr>
          <a:xfrm>
            <a:off x="1660202" y="2206149"/>
            <a:ext cx="139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 indent="-371475">
              <a:lnSpc>
                <a:spcPct val="100000"/>
              </a:lnSpc>
              <a:spcBef>
                <a:spcPts val="100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sz="22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Diseno.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C2AFC2-3BC6-E325-69B4-82DB9702C724}"/>
              </a:ext>
            </a:extLst>
          </p:cNvPr>
          <p:cNvSpPr txBox="1"/>
          <p:nvPr/>
        </p:nvSpPr>
        <p:spPr>
          <a:xfrm>
            <a:off x="1660202" y="7389357"/>
            <a:ext cx="13427710" cy="21882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3540" indent="-371475">
              <a:lnSpc>
                <a:spcPct val="100000"/>
              </a:lnSpc>
              <a:spcBef>
                <a:spcPts val="810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PilaCliente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3540" indent="-371475">
              <a:lnSpc>
                <a:spcPct val="100000"/>
              </a:lnSpc>
              <a:spcBef>
                <a:spcPts val="810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421640">
              <a:lnSpc>
                <a:spcPct val="130700"/>
              </a:lnSpc>
              <a:buSzPct val="106818"/>
              <a:buFont typeface="Arial"/>
              <a:buChar char="○"/>
              <a:tabLst>
                <a:tab pos="434340" algn="l"/>
                <a:tab pos="434975" algn="l"/>
              </a:tabLst>
            </a:pPr>
            <a:r>
              <a:rPr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sz="22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2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paquete</a:t>
            </a:r>
            <a:r>
              <a:rPr sz="2200" spc="4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2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sz="22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PilaDeClientes</a:t>
            </a:r>
            <a:r>
              <a:rPr sz="2200" spc="4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(todas</a:t>
            </a:r>
            <a:r>
              <a:rPr sz="22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sz="22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clases</a:t>
            </a:r>
            <a:r>
              <a:rPr sz="2200" spc="4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deberán</a:t>
            </a:r>
            <a:r>
              <a:rPr sz="22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2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r>
              <a:rPr sz="2200" spc="4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sz="22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2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sz="22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paquete)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EDFB6B31-4829-435C-6E82-BB690BEFF4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3203048"/>
            <a:ext cx="7772400" cy="4082743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394CCBE-CADF-91DA-E18F-ED87F2480710}"/>
              </a:ext>
            </a:extLst>
          </p:cNvPr>
          <p:cNvSpPr txBox="1">
            <a:spLocks/>
          </p:cNvSpPr>
          <p:nvPr/>
        </p:nvSpPr>
        <p:spPr>
          <a:xfrm>
            <a:off x="1660202" y="968761"/>
            <a:ext cx="14073505" cy="558800"/>
          </a:xfrm>
          <a:prstGeom prst="rect">
            <a:avLst/>
          </a:prstGeom>
          <a:effectLst/>
        </p:spPr>
        <p:txBody>
          <a:bodyPr vert="horz" wrap="square" lIns="0" tIns="12700" rIns="0" bIns="0" rtlCol="0" anchor="ctr">
            <a:sp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500" b="1" i="0" kern="1200" cap="none">
                <a:ln w="3175" cmpd="sng">
                  <a:noFill/>
                </a:ln>
                <a:solidFill>
                  <a:srgbClr val="00E3B8"/>
                </a:solidFill>
                <a:effectLst/>
                <a:latin typeface="Arial"/>
                <a:ea typeface="+mj-ea"/>
                <a:cs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spc="-2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s-ES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pc="-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lang="es-ES" spc="-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pc="-2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lang="es-ES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pc="-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CLASES</a:t>
            </a:r>
            <a:r>
              <a:rPr lang="es-ES" spc="-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NECESARIAS</a:t>
            </a:r>
            <a:r>
              <a:rPr lang="es-ES" spc="-1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es-ES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pc="-2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s-ES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pc="-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lang="es-ES" spc="-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ES" spc="-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90800" y="1181100"/>
            <a:ext cx="12624435" cy="13163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sz="22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Adjuntar</a:t>
            </a:r>
            <a:r>
              <a:rPr sz="22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siguientes.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3540" indent="-371475">
              <a:lnSpc>
                <a:spcPct val="100000"/>
              </a:lnSpc>
              <a:spcBef>
                <a:spcPts val="810"/>
              </a:spcBef>
              <a:buSzPct val="106818"/>
              <a:buFont typeface="Arial"/>
              <a:buChar char="■"/>
              <a:tabLst>
                <a:tab pos="384175" algn="l"/>
              </a:tabLst>
            </a:pPr>
            <a:r>
              <a:rPr sz="22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2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creación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agregados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3540" indent="-371475">
              <a:lnSpc>
                <a:spcPct val="100000"/>
              </a:lnSpc>
              <a:spcBef>
                <a:spcPts val="810"/>
              </a:spcBef>
              <a:buSzPct val="106818"/>
              <a:buFont typeface="Arial"/>
              <a:buChar char="■"/>
              <a:tabLst>
                <a:tab pos="384175" algn="l"/>
              </a:tabLst>
            </a:pPr>
            <a:r>
              <a:rPr sz="2200" spc="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2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salida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2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consola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2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donde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muestran</a:t>
            </a:r>
            <a:r>
              <a:rPr sz="22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ítems</a:t>
            </a:r>
            <a:r>
              <a:rPr sz="22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2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375126-7B9B-32DE-A503-117B315FC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390900"/>
            <a:ext cx="11511676" cy="45341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456" y="603004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77C4D9-873B-5E8C-EB0D-1D2273C4C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604959"/>
            <a:ext cx="14339242" cy="38245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456" y="603007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9061464"/>
                </a:moveTo>
                <a:lnTo>
                  <a:pt x="0" y="0"/>
                </a:ln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119CDB3-7D23-A06E-7196-D83A2E4C2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3" b="40609"/>
          <a:stretch/>
        </p:blipFill>
        <p:spPr>
          <a:xfrm>
            <a:off x="3107291" y="2371563"/>
            <a:ext cx="4262921" cy="62897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9C588C-6A8E-D54F-BC18-C0E0DA7C3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21" r="4000"/>
          <a:stretch/>
        </p:blipFill>
        <p:spPr>
          <a:xfrm>
            <a:off x="8534400" y="2492064"/>
            <a:ext cx="5910471" cy="60487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456" y="603003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0202" y="2375465"/>
            <a:ext cx="14070965" cy="6890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sz="34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4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3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400" spc="4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deberá</a:t>
            </a:r>
            <a:r>
              <a:rPr sz="3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4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llamarse</a:t>
            </a:r>
            <a:r>
              <a:rPr sz="3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mayoresCiertaEdad(Pila, </a:t>
            </a:r>
            <a:r>
              <a:rPr sz="34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edadMayor)</a:t>
            </a:r>
            <a:endParaRPr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430" indent="575945">
              <a:lnSpc>
                <a:spcPts val="5400"/>
              </a:lnSpc>
              <a:spcBef>
                <a:spcPts val="400"/>
              </a:spcBef>
              <a:buSzPct val="107352"/>
              <a:buFont typeface="Arial"/>
              <a:buChar char="○"/>
              <a:tabLst>
                <a:tab pos="588645" algn="l"/>
              </a:tabLst>
            </a:pPr>
            <a:r>
              <a:rPr sz="34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4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</a:t>
            </a:r>
            <a:r>
              <a:rPr sz="34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4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creado</a:t>
            </a:r>
            <a:r>
              <a:rPr sz="34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4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4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sz="34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sz="34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estático.</a:t>
            </a:r>
            <a:endParaRPr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6105" indent="-574040">
              <a:lnSpc>
                <a:spcPct val="100000"/>
              </a:lnSpc>
              <a:spcBef>
                <a:spcPts val="919"/>
              </a:spcBef>
              <a:buSzPct val="107352"/>
              <a:buFont typeface="Arial"/>
              <a:buChar char="○"/>
              <a:tabLst>
                <a:tab pos="586740" algn="l"/>
              </a:tabLst>
            </a:pPr>
            <a:r>
              <a:rPr sz="34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4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34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4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recibe</a:t>
            </a:r>
            <a:r>
              <a:rPr sz="34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4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parámetros</a:t>
            </a:r>
            <a:endParaRPr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240" lvl="1" indent="-574040">
              <a:lnSpc>
                <a:spcPct val="100000"/>
              </a:lnSpc>
              <a:spcBef>
                <a:spcPts val="1320"/>
              </a:spcBef>
              <a:buSzPct val="107352"/>
              <a:buFont typeface="Arial"/>
              <a:buChar char="■"/>
              <a:tabLst>
                <a:tab pos="3444875" algn="l"/>
              </a:tabLst>
            </a:pPr>
            <a:r>
              <a:rPr sz="34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34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</a:t>
            </a:r>
            <a:endParaRPr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240" lvl="1" indent="-574040">
              <a:lnSpc>
                <a:spcPct val="100000"/>
              </a:lnSpc>
              <a:spcBef>
                <a:spcPts val="1320"/>
              </a:spcBef>
              <a:buSzPct val="107352"/>
              <a:buFont typeface="Arial"/>
              <a:buChar char="■"/>
              <a:tabLst>
                <a:tab pos="3444875" algn="l"/>
              </a:tabLst>
            </a:pPr>
            <a:r>
              <a:rPr sz="34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4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4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edad.</a:t>
            </a:r>
            <a:endParaRPr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6105" indent="-574040">
              <a:lnSpc>
                <a:spcPct val="100000"/>
              </a:lnSpc>
              <a:spcBef>
                <a:spcPts val="1320"/>
              </a:spcBef>
              <a:buSzPct val="107352"/>
              <a:buFont typeface="Arial"/>
              <a:buChar char="○"/>
              <a:tabLst>
                <a:tab pos="586740" algn="l"/>
              </a:tabLst>
            </a:pPr>
            <a:r>
              <a:rPr sz="3400" spc="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Adjuntar</a:t>
            </a:r>
            <a:r>
              <a:rPr sz="3400" spc="3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3400" spc="3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siguientes</a:t>
            </a:r>
            <a:endParaRPr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240" lvl="1" indent="-574040">
              <a:lnSpc>
                <a:spcPct val="100000"/>
              </a:lnSpc>
              <a:spcBef>
                <a:spcPts val="1320"/>
              </a:spcBef>
              <a:buSzPct val="107352"/>
              <a:buFont typeface="Arial"/>
              <a:buChar char="■"/>
              <a:tabLst>
                <a:tab pos="3444875" algn="l"/>
              </a:tabLst>
            </a:pPr>
            <a:r>
              <a:rPr sz="34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4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resuelve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problema.</a:t>
            </a:r>
            <a:endParaRPr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240" lvl="1" indent="-574040">
              <a:lnSpc>
                <a:spcPct val="100000"/>
              </a:lnSpc>
              <a:spcBef>
                <a:spcPts val="1320"/>
              </a:spcBef>
              <a:buSzPct val="107352"/>
              <a:buFont typeface="Arial"/>
              <a:buChar char="■"/>
              <a:tabLst>
                <a:tab pos="3444875" algn="l"/>
              </a:tabLst>
            </a:pPr>
            <a:r>
              <a:rPr sz="3400" spc="3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34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</a:t>
            </a:r>
            <a:r>
              <a:rPr sz="34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4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salida</a:t>
            </a:r>
            <a:r>
              <a:rPr sz="34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4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4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consola.</a:t>
            </a:r>
            <a:endParaRPr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0202" y="954373"/>
            <a:ext cx="14414500" cy="13188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325"/>
              </a:spcBef>
            </a:pPr>
            <a:r>
              <a:rPr sz="43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12.DETERMINAR</a:t>
            </a:r>
            <a:r>
              <a:rPr sz="43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CUÁNTOS</a:t>
            </a:r>
            <a:r>
              <a:rPr sz="43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-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</a:t>
            </a:r>
            <a:r>
              <a:rPr sz="43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1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43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MAYORES </a:t>
            </a:r>
            <a:r>
              <a:rPr sz="4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4300" spc="-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2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sz="4300" spc="-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AÑOS.</a:t>
            </a:r>
            <a:endParaRPr sz="4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456" y="603007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9061464"/>
                </a:moveTo>
                <a:lnTo>
                  <a:pt x="0" y="0"/>
                </a:ln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D9735D3-D955-C673-7A4C-24F7EF7D5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62100"/>
            <a:ext cx="8077200" cy="56947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44A34CE-B963-5D38-E048-864764A94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8448080"/>
            <a:ext cx="5715000" cy="553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89782" y="2283715"/>
            <a:ext cx="11090910" cy="5720080"/>
          </a:xfrm>
          <a:custGeom>
            <a:avLst/>
            <a:gdLst/>
            <a:ahLst/>
            <a:cxnLst/>
            <a:rect l="l" t="t" r="r" b="b"/>
            <a:pathLst>
              <a:path w="11090910" h="5720080">
                <a:moveTo>
                  <a:pt x="0" y="0"/>
                </a:moveTo>
                <a:lnTo>
                  <a:pt x="11090671" y="0"/>
                </a:lnTo>
                <a:lnTo>
                  <a:pt x="11090671" y="5719571"/>
                </a:lnTo>
                <a:lnTo>
                  <a:pt x="0" y="5719571"/>
                </a:lnTo>
                <a:lnTo>
                  <a:pt x="0" y="0"/>
                </a:lnTo>
                <a:close/>
              </a:path>
            </a:pathLst>
          </a:custGeom>
          <a:solidFill>
            <a:srgbClr val="17252F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0439" y="3654521"/>
            <a:ext cx="7347584" cy="26885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197485">
              <a:lnSpc>
                <a:spcPts val="10350"/>
              </a:lnSpc>
              <a:spcBef>
                <a:spcPts val="470"/>
              </a:spcBef>
            </a:pPr>
            <a:r>
              <a:rPr sz="8850" spc="345" dirty="0">
                <a:solidFill>
                  <a:srgbClr val="FFFFFF"/>
                </a:solidFill>
              </a:rPr>
              <a:t>MANEJO</a:t>
            </a:r>
            <a:r>
              <a:rPr sz="8850" spc="204" dirty="0">
                <a:solidFill>
                  <a:srgbClr val="FFFFFF"/>
                </a:solidFill>
              </a:rPr>
              <a:t> </a:t>
            </a:r>
            <a:r>
              <a:rPr sz="8850" spc="-360" dirty="0">
                <a:solidFill>
                  <a:srgbClr val="FFFFFF"/>
                </a:solidFill>
              </a:rPr>
              <a:t>DE </a:t>
            </a:r>
            <a:r>
              <a:rPr sz="8850" spc="135" dirty="0">
                <a:solidFill>
                  <a:srgbClr val="FFFFFF"/>
                </a:solidFill>
              </a:rPr>
              <a:t>CONCEPTOS</a:t>
            </a:r>
            <a:endParaRPr sz="88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1456" y="603003"/>
            <a:ext cx="15805150" cy="9062085"/>
            <a:chOff x="1241456" y="603003"/>
            <a:chExt cx="15805150" cy="9062085"/>
          </a:xfrm>
        </p:grpSpPr>
        <p:sp>
          <p:nvSpPr>
            <p:cNvPr id="3" name="object 3"/>
            <p:cNvSpPr/>
            <p:nvPr/>
          </p:nvSpPr>
          <p:spPr>
            <a:xfrm>
              <a:off x="1241456" y="603003"/>
              <a:ext cx="15805150" cy="9062085"/>
            </a:xfrm>
            <a:custGeom>
              <a:avLst/>
              <a:gdLst/>
              <a:ahLst/>
              <a:cxnLst/>
              <a:rect l="l" t="t" r="r" b="b"/>
              <a:pathLst>
                <a:path w="15805150" h="9062085">
                  <a:moveTo>
                    <a:pt x="0" y="0"/>
                  </a:moveTo>
                  <a:lnTo>
                    <a:pt x="15805087" y="0"/>
                  </a:lnTo>
                  <a:lnTo>
                    <a:pt x="15805087" y="9061464"/>
                  </a:lnTo>
                  <a:lnTo>
                    <a:pt x="0" y="906146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4512" y="1740701"/>
              <a:ext cx="6400799" cy="48196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3103" y="997562"/>
            <a:ext cx="1440179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13.MOVER</a:t>
            </a:r>
            <a:r>
              <a:rPr spc="-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pc="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spc="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ÉSIMO</a:t>
            </a:r>
            <a:r>
              <a:rPr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0202" y="6592401"/>
            <a:ext cx="13433425" cy="280479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deberá</a:t>
            </a:r>
            <a:r>
              <a:rPr sz="28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llamarse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kEsimoPosicion(Pila,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valorTope)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984" indent="-502920">
              <a:lnSpc>
                <a:spcPct val="100000"/>
              </a:lnSpc>
              <a:spcBef>
                <a:spcPts val="1065"/>
              </a:spcBef>
              <a:buSzPct val="107142"/>
              <a:buFont typeface="Arial"/>
              <a:buChar char="○"/>
              <a:tabLst>
                <a:tab pos="515620" algn="l"/>
                <a:tab pos="951230" algn="l"/>
                <a:tab pos="2446020" algn="l"/>
                <a:tab pos="3514090" algn="l"/>
                <a:tab pos="4161154" algn="l"/>
                <a:tab pos="5589905" algn="l"/>
                <a:tab pos="6149340" algn="l"/>
                <a:tab pos="6618605" algn="l"/>
                <a:tab pos="7684770" algn="l"/>
                <a:tab pos="8767445" algn="l"/>
                <a:tab pos="9874885" algn="l"/>
                <a:tab pos="10397490" algn="l"/>
                <a:tab pos="11892280" algn="l"/>
              </a:tabLst>
            </a:pPr>
            <a:r>
              <a:rPr sz="2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creado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estático.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5140" indent="-473075">
              <a:lnSpc>
                <a:spcPct val="100000"/>
              </a:lnSpc>
              <a:spcBef>
                <a:spcPts val="106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recibe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parámetros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0" lvl="1" indent="-473075">
              <a:lnSpc>
                <a:spcPct val="100000"/>
              </a:lnSpc>
              <a:spcBef>
                <a:spcPts val="1065"/>
              </a:spcBef>
              <a:buSzPct val="107142"/>
              <a:buFont typeface="Arial"/>
              <a:buChar char="■"/>
              <a:tabLst>
                <a:tab pos="3175635" algn="l"/>
              </a:tabLst>
            </a:pPr>
            <a:r>
              <a:rPr sz="28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0" lvl="1" indent="-473075">
              <a:lnSpc>
                <a:spcPct val="100000"/>
              </a:lnSpc>
              <a:spcBef>
                <a:spcPts val="1065"/>
              </a:spcBef>
              <a:buSzPct val="107142"/>
              <a:buFont typeface="Arial"/>
              <a:buChar char="■"/>
              <a:tabLst>
                <a:tab pos="3175635" algn="l"/>
              </a:tabLst>
            </a:pP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valor(int)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posición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moverá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3400" y="723900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6400" y="1104900"/>
            <a:ext cx="11730990" cy="16808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Adjuntar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siguientes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0" lvl="1" indent="-473075">
              <a:lnSpc>
                <a:spcPct val="100000"/>
              </a:lnSpc>
              <a:spcBef>
                <a:spcPts val="1065"/>
              </a:spcBef>
              <a:buSzPct val="107142"/>
              <a:buFont typeface="Arial"/>
              <a:buChar char="■"/>
              <a:tabLst>
                <a:tab pos="3175635" algn="l"/>
              </a:tabLst>
            </a:pP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resuelve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0" lvl="1" indent="-473075">
              <a:lnSpc>
                <a:spcPct val="100000"/>
              </a:lnSpc>
              <a:spcBef>
                <a:spcPts val="1065"/>
              </a:spcBef>
              <a:buSzPct val="107142"/>
              <a:buFont typeface="Arial"/>
              <a:buChar char="■"/>
              <a:tabLst>
                <a:tab pos="3175635" algn="l"/>
              </a:tabLst>
            </a:pP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salida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consola.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2F60D1-F70C-55C8-70C7-13BE4953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56" y="3887613"/>
            <a:ext cx="7954485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9321" y="612457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9061464"/>
                </a:moveTo>
                <a:lnTo>
                  <a:pt x="0" y="0"/>
                </a:ln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0CDE31C-76AE-F361-F45D-C43CE6E70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92"/>
          <a:stretch/>
        </p:blipFill>
        <p:spPr>
          <a:xfrm>
            <a:off x="1825901" y="1562099"/>
            <a:ext cx="5184500" cy="77669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D6689F3-DC80-D282-B922-171CC9632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69" r="3692"/>
          <a:stretch/>
        </p:blipFill>
        <p:spPr>
          <a:xfrm>
            <a:off x="8425912" y="2400300"/>
            <a:ext cx="5594889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800" y="612457"/>
            <a:ext cx="16680180" cy="9062085"/>
            <a:chOff x="1241456" y="603003"/>
            <a:chExt cx="16680180" cy="9062085"/>
          </a:xfrm>
          <a:noFill/>
        </p:grpSpPr>
        <p:sp>
          <p:nvSpPr>
            <p:cNvPr id="3" name="object 3"/>
            <p:cNvSpPr/>
            <p:nvPr/>
          </p:nvSpPr>
          <p:spPr>
            <a:xfrm>
              <a:off x="1241456" y="603003"/>
              <a:ext cx="15805150" cy="9062085"/>
            </a:xfrm>
            <a:custGeom>
              <a:avLst/>
              <a:gdLst/>
              <a:ahLst/>
              <a:cxnLst/>
              <a:rect l="l" t="t" r="r" b="b"/>
              <a:pathLst>
                <a:path w="15805150" h="9062085">
                  <a:moveTo>
                    <a:pt x="0" y="0"/>
                  </a:moveTo>
                  <a:lnTo>
                    <a:pt x="15805087" y="0"/>
                  </a:lnTo>
                  <a:lnTo>
                    <a:pt x="15805087" y="9061464"/>
                  </a:lnTo>
                  <a:lnTo>
                    <a:pt x="0" y="906146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11252" y="2321432"/>
              <a:ext cx="5010149" cy="6677024"/>
            </a:xfrm>
            <a:prstGeom prst="rect">
              <a:avLst/>
            </a:prstGeom>
            <a:grpFill/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0202" y="951781"/>
            <a:ext cx="14270990" cy="13240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325"/>
              </a:spcBef>
            </a:pPr>
            <a:r>
              <a:rPr sz="4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14.CAMBIAR</a:t>
            </a:r>
            <a:r>
              <a:rPr sz="4300" spc="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-3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4300" spc="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DIRECCIÓN</a:t>
            </a:r>
            <a:r>
              <a:rPr sz="4300" spc="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4300" spc="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ALGUNOS</a:t>
            </a:r>
            <a:r>
              <a:rPr sz="4300" spc="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</a:t>
            </a:r>
            <a:r>
              <a:rPr sz="4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4300" spc="-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-3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430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PILA.</a:t>
            </a:r>
            <a:endParaRPr sz="4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8377" y="2394601"/>
            <a:ext cx="11250295" cy="566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sz="31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1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100" spc="4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deberá</a:t>
            </a:r>
            <a:r>
              <a:rPr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1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llamarse</a:t>
            </a:r>
            <a:r>
              <a:rPr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1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asignaDireccion(Pila, </a:t>
            </a:r>
            <a:r>
              <a:rPr sz="31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nuevaDireccion)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985" indent="527050">
              <a:lnSpc>
                <a:spcPct val="132500"/>
              </a:lnSpc>
              <a:buSzPct val="108064"/>
              <a:buFont typeface="Arial"/>
              <a:buChar char="○"/>
              <a:tabLst>
                <a:tab pos="539750" algn="l"/>
              </a:tabLst>
            </a:pPr>
            <a:r>
              <a:rPr sz="31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1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31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4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</a:t>
            </a:r>
            <a:r>
              <a:rPr sz="31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sz="31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creado</a:t>
            </a:r>
            <a:r>
              <a:rPr sz="31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1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3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1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3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sz="31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31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sz="31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31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31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estático.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115" indent="-527050">
              <a:lnSpc>
                <a:spcPct val="100000"/>
              </a:lnSpc>
              <a:spcBef>
                <a:spcPts val="1210"/>
              </a:spcBef>
              <a:buSzPct val="108064"/>
              <a:buFont typeface="Arial"/>
              <a:buChar char="○"/>
              <a:tabLst>
                <a:tab pos="539750" algn="l"/>
              </a:tabLst>
            </a:pPr>
            <a:r>
              <a:rPr sz="31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1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31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3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recibe</a:t>
            </a:r>
            <a:r>
              <a:rPr sz="31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31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parámetros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86125" lvl="1" indent="-527050">
              <a:lnSpc>
                <a:spcPct val="100000"/>
              </a:lnSpc>
              <a:spcBef>
                <a:spcPts val="1210"/>
              </a:spcBef>
              <a:buSzPct val="108064"/>
              <a:buFont typeface="Arial"/>
              <a:buChar char="■"/>
              <a:tabLst>
                <a:tab pos="3286760" algn="l"/>
              </a:tabLst>
            </a:pPr>
            <a:r>
              <a:rPr sz="31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1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31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4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1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86125" lvl="1" indent="-527050">
              <a:lnSpc>
                <a:spcPct val="100000"/>
              </a:lnSpc>
              <a:spcBef>
                <a:spcPts val="1210"/>
              </a:spcBef>
              <a:buSzPct val="108064"/>
              <a:buFont typeface="Arial"/>
              <a:buChar char="■"/>
              <a:tabLst>
                <a:tab pos="3286760" algn="l"/>
              </a:tabLst>
            </a:pPr>
            <a:r>
              <a:rPr sz="31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1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valor(String)</a:t>
            </a:r>
            <a:r>
              <a:rPr sz="31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4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1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3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1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nueva</a:t>
            </a:r>
            <a:r>
              <a:rPr sz="31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dirección.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546100">
              <a:lnSpc>
                <a:spcPct val="132500"/>
              </a:lnSpc>
              <a:buSzPct val="108064"/>
              <a:buFont typeface="Arial"/>
              <a:buChar char="○"/>
              <a:tabLst>
                <a:tab pos="558800" algn="l"/>
                <a:tab pos="2448560" algn="l"/>
                <a:tab pos="2964180" algn="l"/>
                <a:tab pos="4977765" algn="l"/>
                <a:tab pos="5744845" algn="l"/>
                <a:tab pos="7230109" algn="l"/>
                <a:tab pos="8922385" algn="l"/>
                <a:tab pos="9264650" algn="l"/>
                <a:tab pos="10879455" algn="l"/>
              </a:tabLst>
            </a:pPr>
            <a:r>
              <a:rPr sz="3100" spc="4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Cambiar</a:t>
            </a:r>
            <a:r>
              <a:rPr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1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1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dirección</a:t>
            </a:r>
            <a:r>
              <a:rPr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1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1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1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siempre</a:t>
            </a:r>
            <a:r>
              <a:rPr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1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1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cuando</a:t>
            </a:r>
            <a:r>
              <a:rPr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1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sz="31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género</a:t>
            </a:r>
            <a:r>
              <a:rPr sz="31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</a:t>
            </a:r>
            <a:r>
              <a:rPr sz="31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FEMENINO.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456" y="603007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9061464"/>
                </a:moveTo>
                <a:lnTo>
                  <a:pt x="0" y="0"/>
                </a:ln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8800" y="1257300"/>
            <a:ext cx="9041130" cy="16808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Adjuntar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siguientes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5140" indent="-473075">
              <a:lnSpc>
                <a:spcPct val="100000"/>
              </a:lnSpc>
              <a:spcBef>
                <a:spcPts val="1065"/>
              </a:spcBef>
              <a:buSzPct val="107142"/>
              <a:buFont typeface="Arial"/>
              <a:buChar char="■"/>
              <a:tabLst>
                <a:tab pos="485775" algn="l"/>
              </a:tabLst>
            </a:pP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resuelve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5140" indent="-473075">
              <a:lnSpc>
                <a:spcPct val="100000"/>
              </a:lnSpc>
              <a:spcBef>
                <a:spcPts val="1065"/>
              </a:spcBef>
              <a:buSzPct val="107142"/>
              <a:buFont typeface="Arial"/>
              <a:buChar char="■"/>
              <a:tabLst>
                <a:tab pos="485775" algn="l"/>
              </a:tabLst>
            </a:pP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salida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consola.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062F57A-651B-A03A-C49A-E06885DC7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90900"/>
            <a:ext cx="10210800" cy="544240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456" y="603003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60202" y="954373"/>
            <a:ext cx="14270990" cy="13188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325"/>
              </a:spcBef>
            </a:pPr>
            <a:r>
              <a:rPr lang="es-ES" sz="4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14.CAMBIAR</a:t>
            </a:r>
            <a:r>
              <a:rPr lang="es-ES" sz="4300" spc="10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300" spc="-34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s-ES" sz="4300" spc="11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300" spc="1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DIRECCIÓN</a:t>
            </a:r>
            <a:r>
              <a:rPr lang="es-ES" sz="4300" spc="11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ES" sz="4300" spc="10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300" spc="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ALGUNOS</a:t>
            </a:r>
            <a:r>
              <a:rPr lang="es-ES" sz="4300" spc="11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300" spc="-4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</a:t>
            </a:r>
            <a:r>
              <a:rPr lang="es-ES" sz="4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ES" sz="4300" spc="-17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300" spc="-34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s-ES" sz="4300" spc="4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300" spc="-2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PILA.</a:t>
            </a:r>
            <a:endParaRPr lang="es-ES" sz="4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E4EC6A-24AD-1EDB-0696-865CD32E5B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66" b="42052"/>
          <a:stretch/>
        </p:blipFill>
        <p:spPr>
          <a:xfrm>
            <a:off x="2133600" y="2624637"/>
            <a:ext cx="4876800" cy="7055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96A3F3-DED4-E305-16EF-CE7E018F56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76"/>
          <a:stretch/>
        </p:blipFill>
        <p:spPr>
          <a:xfrm>
            <a:off x="7887519" y="2624637"/>
            <a:ext cx="6133281" cy="639858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456" y="603004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0202" y="826246"/>
            <a:ext cx="1007459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15.MOVER</a:t>
            </a:r>
            <a:r>
              <a:rPr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ÍTEMS</a:t>
            </a:r>
            <a:r>
              <a:rPr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deberá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llamarse </a:t>
            </a:r>
            <a:r>
              <a:rPr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reordenaPila(Pila)</a:t>
            </a:r>
          </a:p>
          <a:p>
            <a:pPr marL="12700" marR="12700" indent="670560">
              <a:lnSpc>
                <a:spcPct val="131400"/>
              </a:lnSpc>
              <a:buSzPct val="106666"/>
              <a:buFont typeface="Arial"/>
              <a:buChar char="○"/>
              <a:tabLst>
                <a:tab pos="683260" algn="l"/>
                <a:tab pos="683895" algn="l"/>
                <a:tab pos="1216660" algn="l"/>
                <a:tab pos="2881630" algn="l"/>
                <a:tab pos="4090035" algn="l"/>
                <a:tab pos="4848860" algn="l"/>
                <a:tab pos="6443345" algn="l"/>
                <a:tab pos="7108190" algn="l"/>
              </a:tabLst>
            </a:pP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creado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estático.</a:t>
            </a:r>
          </a:p>
          <a:p>
            <a:pPr marL="517525" indent="-505459">
              <a:lnSpc>
                <a:spcPct val="100000"/>
              </a:lnSpc>
              <a:spcBef>
                <a:spcPts val="1135"/>
              </a:spcBef>
              <a:buSzPct val="106666"/>
              <a:buFont typeface="Arial"/>
              <a:buChar char="○"/>
              <a:tabLst>
                <a:tab pos="518159" algn="l"/>
              </a:tabLst>
            </a:pPr>
            <a:r>
              <a:rPr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recibe</a:t>
            </a:r>
            <a:r>
              <a:rPr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parámetro</a:t>
            </a:r>
          </a:p>
          <a:p>
            <a:pPr marL="2435225" lvl="1" indent="-506095">
              <a:lnSpc>
                <a:spcPct val="100000"/>
              </a:lnSpc>
              <a:spcBef>
                <a:spcPts val="1130"/>
              </a:spcBef>
              <a:buSzPct val="106666"/>
              <a:buFont typeface="Arial"/>
              <a:buChar char="■"/>
              <a:tabLst>
                <a:tab pos="2435860" algn="l"/>
              </a:tabLst>
            </a:pPr>
            <a:r>
              <a:rPr sz="30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0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30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0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985" indent="622935" algn="just">
              <a:lnSpc>
                <a:spcPct val="131400"/>
              </a:lnSpc>
              <a:buSzPct val="106666"/>
              <a:buFont typeface="Arial"/>
              <a:buChar char="○"/>
              <a:tabLst>
                <a:tab pos="635635" algn="l"/>
              </a:tabLst>
            </a:pPr>
            <a:r>
              <a:rPr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Mover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clientes </a:t>
            </a:r>
            <a:r>
              <a:rPr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spc="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género</a:t>
            </a:r>
            <a:r>
              <a:rPr spc="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masculino</a:t>
            </a:r>
            <a:r>
              <a:rPr spc="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pc="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spc="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género </a:t>
            </a:r>
            <a:r>
              <a:rPr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femenino</a:t>
            </a:r>
            <a:r>
              <a:rPr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moverlos</a:t>
            </a:r>
            <a:r>
              <a:rPr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9581" y="114300"/>
            <a:ext cx="6172200" cy="34099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456" y="603007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9061464"/>
                </a:moveTo>
                <a:lnTo>
                  <a:pt x="0" y="0"/>
                </a:ln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0202" y="1759620"/>
            <a:ext cx="9136380" cy="16808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Adjuntar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siguientes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6095" indent="-494030">
              <a:lnSpc>
                <a:spcPct val="100000"/>
              </a:lnSpc>
              <a:spcBef>
                <a:spcPts val="1065"/>
              </a:spcBef>
              <a:buSzPct val="107142"/>
              <a:buFont typeface="Arial"/>
              <a:buChar char="■"/>
              <a:tabLst>
                <a:tab pos="506730" algn="l"/>
                <a:tab pos="938530" algn="l"/>
                <a:tab pos="2326640" algn="l"/>
                <a:tab pos="3016885" algn="l"/>
                <a:tab pos="4507230" algn="l"/>
                <a:tab pos="5291455" algn="l"/>
                <a:tab pos="6861175" algn="l"/>
                <a:tab pos="7309484" algn="l"/>
              </a:tabLst>
            </a:pPr>
            <a:r>
              <a:rPr sz="2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resuelve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5140" indent="-473075">
              <a:lnSpc>
                <a:spcPct val="100000"/>
              </a:lnSpc>
              <a:spcBef>
                <a:spcPts val="1065"/>
              </a:spcBef>
              <a:buSzPct val="107142"/>
              <a:buFont typeface="Arial"/>
              <a:buChar char="■"/>
              <a:tabLst>
                <a:tab pos="485775" algn="l"/>
              </a:tabLst>
            </a:pP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salida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consola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B6EB85-D2F4-2A06-AC57-7904CDB12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651600"/>
            <a:ext cx="9030960" cy="53728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B29B779-65F3-A6A4-25E8-7B7E9B8E1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" b="60442"/>
          <a:stretch/>
        </p:blipFill>
        <p:spPr>
          <a:xfrm>
            <a:off x="1676400" y="1761421"/>
            <a:ext cx="6868710" cy="578218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C77694A-6625-6292-B9D3-9F015C732C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1"/>
          <a:stretch/>
        </p:blipFill>
        <p:spPr>
          <a:xfrm>
            <a:off x="10287000" y="1731907"/>
            <a:ext cx="5715000" cy="6823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E8F96521-A356-91C3-590C-C8F5F10C01C5}"/>
              </a:ext>
            </a:extLst>
          </p:cNvPr>
          <p:cNvSpPr txBox="1">
            <a:spLocks/>
          </p:cNvSpPr>
          <p:nvPr/>
        </p:nvSpPr>
        <p:spPr>
          <a:xfrm>
            <a:off x="1637283" y="1333500"/>
            <a:ext cx="11120755" cy="12541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826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3500" b="1" i="0" u="none" strike="noStrike" cap="none">
                <a:solidFill>
                  <a:srgbClr val="00E3B8"/>
                </a:solidFill>
                <a:latin typeface="Arial"/>
                <a:ea typeface="Proxima Nova Semibold"/>
                <a:cs typeface="Arial"/>
                <a:sym typeface="Proxima Nova Semi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12700" marR="5080">
              <a:lnSpc>
                <a:spcPts val="4500"/>
              </a:lnSpc>
              <a:spcBef>
                <a:spcPts val="380"/>
              </a:spcBef>
            </a:pPr>
            <a:r>
              <a:rPr lang="es-ES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s-ES" sz="39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¿A</a:t>
            </a:r>
            <a:r>
              <a:rPr lang="es-ES" sz="390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s-ES" sz="39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900" spc="-3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s-ES" sz="39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900" spc="-20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REFIERE</a:t>
            </a:r>
            <a:r>
              <a:rPr lang="es-ES" sz="39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900" spc="1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CUANDO</a:t>
            </a:r>
            <a:r>
              <a:rPr lang="es-ES" sz="39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900" spc="-3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s-ES" sz="39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900" spc="-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HABLA</a:t>
            </a:r>
            <a:r>
              <a:rPr lang="es-ES" sz="39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9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" sz="390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s-ES" sz="3900" spc="-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ES" sz="3900" spc="-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9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DATOS?</a:t>
            </a:r>
            <a:endParaRPr lang="es-ES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DEA45AD-B769-1E66-2437-DE979CB34545}"/>
              </a:ext>
            </a:extLst>
          </p:cNvPr>
          <p:cNvSpPr txBox="1"/>
          <p:nvPr/>
        </p:nvSpPr>
        <p:spPr>
          <a:xfrm>
            <a:off x="1626551" y="4838700"/>
            <a:ext cx="13434694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1700"/>
              </a:lnSpc>
              <a:spcBef>
                <a:spcPts val="100"/>
              </a:spcBef>
            </a:pP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800" spc="5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refiere</a:t>
            </a:r>
            <a:r>
              <a:rPr sz="2800" spc="5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5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5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2800" spc="5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manera</a:t>
            </a:r>
            <a:r>
              <a:rPr sz="2800" spc="5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5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organizar</a:t>
            </a:r>
            <a:r>
              <a:rPr sz="2800" spc="5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5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almacenar</a:t>
            </a:r>
            <a:r>
              <a:rPr sz="2800" spc="5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sz="2800" spc="5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5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sz="28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computadora,</a:t>
            </a:r>
            <a:r>
              <a:rPr sz="2800" spc="4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2800" spc="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puedan</a:t>
            </a:r>
            <a:r>
              <a:rPr sz="2800" spc="4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sz="2800" spc="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usados</a:t>
            </a:r>
            <a:r>
              <a:rPr sz="2800" spc="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4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manipulados</a:t>
            </a:r>
            <a:r>
              <a:rPr sz="2800" spc="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2800" spc="4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manera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eficiente.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5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2120" y="1530625"/>
            <a:ext cx="14858997" cy="1012158"/>
          </a:xfrm>
          <a:prstGeom prst="rect">
            <a:avLst/>
          </a:prstGeom>
        </p:spPr>
        <p:txBody>
          <a:bodyPr vert="horz" wrap="square" lIns="0" tIns="430869" rIns="0" bIns="0" rtlCol="0">
            <a:spAutoFit/>
          </a:bodyPr>
          <a:lstStyle/>
          <a:p>
            <a:pPr marL="756920" marR="5080">
              <a:lnSpc>
                <a:spcPts val="4500"/>
              </a:lnSpc>
              <a:spcBef>
                <a:spcPts val="380"/>
              </a:spcBef>
            </a:pPr>
            <a:r>
              <a:rPr sz="3900" spc="1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390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¿CUÁLES</a:t>
            </a:r>
            <a:r>
              <a:rPr sz="39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39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39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sz="39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9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sz="39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sz="39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EXISTE?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60875" y="5127915"/>
            <a:ext cx="109855" cy="2463165"/>
            <a:chOff x="2460875" y="5127915"/>
            <a:chExt cx="109855" cy="24631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0875" y="5127915"/>
              <a:ext cx="109689" cy="1096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0875" y="6304588"/>
              <a:ext cx="109689" cy="1096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0875" y="7481261"/>
              <a:ext cx="109689" cy="10968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109134" y="3005839"/>
            <a:ext cx="14062710" cy="53206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8255" indent="377825" algn="just">
              <a:lnSpc>
                <a:spcPts val="4630"/>
              </a:lnSpc>
              <a:spcBef>
                <a:spcPts val="440"/>
              </a:spcBef>
              <a:buClr>
                <a:srgbClr val="FFFFFF"/>
              </a:buClr>
              <a:buSzPct val="96551"/>
              <a:buFont typeface="Arial"/>
              <a:buChar char="○"/>
              <a:tabLst>
                <a:tab pos="390525" algn="l"/>
              </a:tabLst>
            </a:pPr>
            <a:r>
              <a:rPr sz="2900" spc="260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Externas:</a:t>
            </a:r>
            <a:r>
              <a:rPr sz="2900" spc="320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Manejan </a:t>
            </a:r>
            <a:r>
              <a:rPr sz="29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</a:t>
            </a:r>
            <a:r>
              <a:rPr sz="29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cantidades</a:t>
            </a:r>
            <a:r>
              <a:rPr sz="29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4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9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sz="29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9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9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pueden</a:t>
            </a:r>
            <a:r>
              <a:rPr sz="29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manejar </a:t>
            </a:r>
            <a:r>
              <a:rPr sz="29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900" spc="5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9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memoria</a:t>
            </a:r>
            <a:r>
              <a:rPr sz="2900" spc="5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9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r>
              <a:rPr sz="2900" spc="5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900" spc="4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900" spc="5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9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900" spc="5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9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computadora.</a:t>
            </a:r>
            <a:r>
              <a:rPr sz="2900" spc="5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9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Tienen</a:t>
            </a:r>
            <a:r>
              <a:rPr sz="2900" spc="5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9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900" spc="5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900" spc="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</a:t>
            </a:r>
            <a:r>
              <a:rPr sz="2900" spc="5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900" spc="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900" spc="3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almacenar</a:t>
            </a:r>
            <a:r>
              <a:rPr sz="29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</a:t>
            </a:r>
            <a:r>
              <a:rPr sz="29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cantidades</a:t>
            </a:r>
            <a:r>
              <a:rPr sz="29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4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9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datos.</a:t>
            </a:r>
            <a:endParaRPr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5160" marR="5080">
              <a:lnSpc>
                <a:spcPts val="4630"/>
              </a:lnSpc>
              <a:spcBef>
                <a:spcPts val="10"/>
              </a:spcBef>
              <a:tabLst>
                <a:tab pos="1749425" algn="l"/>
                <a:tab pos="2444115" algn="l"/>
                <a:tab pos="4009390" algn="l"/>
                <a:tab pos="4660900" algn="l"/>
                <a:tab pos="6191250" algn="l"/>
                <a:tab pos="7307580" algn="l"/>
                <a:tab pos="9525000" algn="l"/>
                <a:tab pos="11250930" algn="l"/>
                <a:tab pos="13561694" algn="l"/>
              </a:tabLst>
            </a:pPr>
            <a:r>
              <a:rPr sz="2900" spc="35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sz="29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4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9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29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datos:</a:t>
            </a:r>
            <a:r>
              <a:rPr sz="29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4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almacenar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3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cantidades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9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sz="29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9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29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</a:t>
            </a:r>
            <a:r>
              <a:rPr sz="29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estructurada</a:t>
            </a:r>
            <a:r>
              <a:rPr sz="29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9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organizada.</a:t>
            </a:r>
            <a:endParaRPr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5160" marR="6350">
              <a:lnSpc>
                <a:spcPts val="4630"/>
              </a:lnSpc>
              <a:spcBef>
                <a:spcPts val="5"/>
              </a:spcBef>
              <a:tabLst>
                <a:tab pos="2378075" algn="l"/>
                <a:tab pos="3014345" algn="l"/>
                <a:tab pos="5520690" algn="l"/>
                <a:tab pos="6116955" algn="l"/>
                <a:tab pos="6618605" algn="l"/>
                <a:tab pos="7790180" algn="l"/>
                <a:tab pos="9564370" algn="l"/>
                <a:tab pos="11723370" algn="l"/>
                <a:tab pos="12063730" algn="l"/>
                <a:tab pos="13796644" algn="l"/>
              </a:tabLst>
            </a:pPr>
            <a:r>
              <a:rPr sz="2900" spc="24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sz="29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4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9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4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almacenado</a:t>
            </a:r>
            <a:r>
              <a:rPr sz="29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24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9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33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9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229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nube:</a:t>
            </a:r>
            <a:r>
              <a:rPr sz="29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Permiten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almacenar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4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acceder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5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9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29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sz="29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9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línea.</a:t>
            </a:r>
            <a:endParaRPr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5160" marR="9525">
              <a:lnSpc>
                <a:spcPts val="4630"/>
              </a:lnSpc>
              <a:tabLst>
                <a:tab pos="2232025" algn="l"/>
                <a:tab pos="2882265" algn="l"/>
                <a:tab pos="4704715" algn="l"/>
                <a:tab pos="5313680" algn="l"/>
                <a:tab pos="6801484" algn="l"/>
                <a:tab pos="7874634" algn="l"/>
                <a:tab pos="10050145" algn="l"/>
                <a:tab pos="10406380" algn="l"/>
                <a:tab pos="12386310" algn="l"/>
                <a:tab pos="13597255" algn="l"/>
              </a:tabLst>
            </a:pPr>
            <a:r>
              <a:rPr sz="2900" spc="26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sz="29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4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9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254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archivos:</a:t>
            </a:r>
            <a:r>
              <a:rPr sz="29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4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almacenar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organizar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sz="2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9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29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9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</a:t>
            </a:r>
            <a:r>
              <a:rPr sz="29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duro.</a:t>
            </a:r>
            <a:endParaRPr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1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5759" y="4584192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69209" y="2031015"/>
            <a:ext cx="14598650" cy="44850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75"/>
              </a:spcBef>
            </a:pP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estructuras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446405" algn="just">
              <a:lnSpc>
                <a:spcPct val="131700"/>
              </a:lnSpc>
              <a:buSzPct val="107142"/>
              <a:buFont typeface="Arial"/>
              <a:buChar char="○"/>
              <a:tabLst>
                <a:tab pos="459105" algn="l"/>
              </a:tabLst>
            </a:pPr>
            <a:r>
              <a:rPr sz="2800" spc="190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Internas:</a:t>
            </a:r>
            <a:r>
              <a:rPr sz="2800" spc="210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ocomponente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</a:t>
            </a:r>
            <a:r>
              <a:rPr sz="2800" spc="6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2800" spc="6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almacenar</a:t>
            </a:r>
            <a:r>
              <a:rPr sz="2800" spc="6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6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organizar</a:t>
            </a:r>
            <a:r>
              <a:rPr sz="2800" spc="6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2800" spc="6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sz="2800" spc="6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necesarios</a:t>
            </a:r>
            <a:r>
              <a:rPr sz="2800" spc="6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2800" spc="6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6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6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sz="2800" spc="6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funcione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correctamente.</a:t>
            </a:r>
            <a:r>
              <a:rPr sz="28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</a:t>
            </a:r>
            <a:r>
              <a:rPr sz="28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estáticas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dinámicas: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6585" algn="just">
              <a:lnSpc>
                <a:spcPct val="100000"/>
              </a:lnSpc>
              <a:spcBef>
                <a:spcPts val="1065"/>
              </a:spcBef>
            </a:pPr>
            <a:r>
              <a:rPr sz="2800" spc="26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Estáticas:</a:t>
            </a:r>
            <a:r>
              <a:rPr sz="2800" spc="295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aquellas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tamaño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cambia.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295" lvl="1" indent="-473709">
              <a:lnSpc>
                <a:spcPct val="100000"/>
              </a:lnSpc>
              <a:spcBef>
                <a:spcPts val="1065"/>
              </a:spcBef>
              <a:buSzPct val="107142"/>
              <a:buFont typeface="Arial"/>
              <a:buChar char="■"/>
              <a:tabLst>
                <a:tab pos="709930" algn="l"/>
              </a:tabLst>
            </a:pPr>
            <a:r>
              <a:rPr sz="2800" spc="195" dirty="0">
                <a:solidFill>
                  <a:srgbClr val="0CBF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Arrays:</a:t>
            </a:r>
            <a:r>
              <a:rPr sz="2800" spc="295" dirty="0">
                <a:solidFill>
                  <a:srgbClr val="0CBF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Almacena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fijo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mismo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7535" marR="2959735" lvl="1" indent="-361315">
              <a:lnSpc>
                <a:spcPts val="4430"/>
              </a:lnSpc>
              <a:spcBef>
                <a:spcPts val="125"/>
              </a:spcBef>
              <a:buSzPct val="107142"/>
              <a:buFont typeface="Arial"/>
              <a:buChar char="■"/>
              <a:tabLst>
                <a:tab pos="2366010" algn="l"/>
              </a:tabLst>
            </a:pPr>
            <a:r>
              <a:rPr sz="2800" spc="254" dirty="0">
                <a:solidFill>
                  <a:srgbClr val="0CBF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Matrices:</a:t>
            </a:r>
            <a:r>
              <a:rPr sz="2800" spc="305" dirty="0">
                <a:solidFill>
                  <a:srgbClr val="0CBF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</a:t>
            </a:r>
            <a:r>
              <a:rPr sz="28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donde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	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organizan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filas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columnas.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5676" y="6569370"/>
            <a:ext cx="7600949" cy="33242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1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0323" y="2939958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72043" y="2598322"/>
            <a:ext cx="12982575" cy="515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 marR="5080">
              <a:lnSpc>
                <a:spcPct val="131700"/>
              </a:lnSpc>
              <a:spcBef>
                <a:spcPts val="100"/>
              </a:spcBef>
              <a:tabLst>
                <a:tab pos="2292985" algn="l"/>
                <a:tab pos="3096895" algn="l"/>
                <a:tab pos="4764405" algn="l"/>
                <a:tab pos="6082030" algn="l"/>
                <a:tab pos="6577965" algn="l"/>
                <a:tab pos="8108950" algn="l"/>
                <a:tab pos="9411335" algn="l"/>
                <a:tab pos="11077575" algn="l"/>
                <a:tab pos="12632055" algn="l"/>
              </a:tabLst>
            </a:pPr>
            <a:r>
              <a:rPr sz="2800" spc="27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Dinámicas:</a:t>
            </a:r>
            <a:r>
              <a:rPr sz="2800" dirty="0">
                <a:solidFill>
                  <a:srgbClr val="00E3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aquellas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donde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tamaño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puede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cambiar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durante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8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ejecución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programa.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5140" indent="-473075">
              <a:lnSpc>
                <a:spcPct val="100000"/>
              </a:lnSpc>
              <a:spcBef>
                <a:spcPts val="1065"/>
              </a:spcBef>
              <a:buSzPct val="107142"/>
              <a:buFont typeface="Arial"/>
              <a:buChar char="■"/>
              <a:tabLst>
                <a:tab pos="485775" algn="l"/>
              </a:tabLst>
            </a:pPr>
            <a:r>
              <a:rPr sz="2800" spc="225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Lineales: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009">
              <a:lnSpc>
                <a:spcPct val="100000"/>
              </a:lnSpc>
              <a:spcBef>
                <a:spcPts val="1065"/>
              </a:spcBef>
            </a:pPr>
            <a:r>
              <a:rPr sz="2800" spc="434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spc="175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009">
              <a:lnSpc>
                <a:spcPct val="100000"/>
              </a:lnSpc>
              <a:spcBef>
                <a:spcPts val="1065"/>
              </a:spcBef>
            </a:pPr>
            <a:r>
              <a:rPr sz="2800" spc="434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spc="254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pilas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009">
              <a:lnSpc>
                <a:spcPct val="100000"/>
              </a:lnSpc>
              <a:spcBef>
                <a:spcPts val="1065"/>
              </a:spcBef>
            </a:pPr>
            <a:r>
              <a:rPr sz="2800" spc="434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spc="305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colas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5140" indent="-473075">
              <a:lnSpc>
                <a:spcPct val="100000"/>
              </a:lnSpc>
              <a:spcBef>
                <a:spcPts val="1065"/>
              </a:spcBef>
              <a:buSzPct val="107142"/>
              <a:buFont typeface="Arial"/>
              <a:buChar char="■"/>
              <a:tabLst>
                <a:tab pos="485775" algn="l"/>
              </a:tabLst>
            </a:pPr>
            <a:r>
              <a:rPr sz="2800" spc="365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800" spc="285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0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lineales: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009">
              <a:lnSpc>
                <a:spcPct val="100000"/>
              </a:lnSpc>
              <a:spcBef>
                <a:spcPts val="1065"/>
              </a:spcBef>
            </a:pPr>
            <a:r>
              <a:rPr sz="2800" spc="434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spc="275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arboles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009">
              <a:lnSpc>
                <a:spcPct val="100000"/>
              </a:lnSpc>
              <a:spcBef>
                <a:spcPts val="1065"/>
              </a:spcBef>
            </a:pPr>
            <a:r>
              <a:rPr sz="2800" spc="434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spc="285" dirty="0">
                <a:solidFill>
                  <a:srgbClr val="5CE1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grafos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2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2120" y="1305603"/>
            <a:ext cx="14858997" cy="1462203"/>
          </a:xfrm>
          <a:prstGeom prst="rect">
            <a:avLst/>
          </a:prstGeom>
        </p:spPr>
        <p:txBody>
          <a:bodyPr vert="horz" wrap="square" lIns="0" tIns="876562" rIns="0" bIns="0" rtlCol="0">
            <a:spAutoFit/>
          </a:bodyPr>
          <a:lstStyle/>
          <a:p>
            <a:pPr marL="873760" marR="5080">
              <a:lnSpc>
                <a:spcPts val="4500"/>
              </a:lnSpc>
              <a:spcBef>
                <a:spcPts val="380"/>
              </a:spcBef>
            </a:pPr>
            <a:r>
              <a:rPr sz="3900" spc="2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z="3900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¿POR</a:t>
            </a:r>
            <a:r>
              <a:rPr sz="3900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sz="3900" spc="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3900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ÚTILES</a:t>
            </a:r>
            <a:r>
              <a:rPr sz="3900" spc="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3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sz="3900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ESTRUCTURAS</a:t>
            </a:r>
            <a:r>
              <a:rPr sz="3900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39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DATOS?.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123" y="3335015"/>
            <a:ext cx="13429615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  <a:tabLst>
                <a:tab pos="1697989" algn="l"/>
                <a:tab pos="2071370" algn="l"/>
                <a:tab pos="2679700" algn="l"/>
                <a:tab pos="5588635" algn="l"/>
                <a:tab pos="7187565" algn="l"/>
                <a:tab pos="7503159" algn="l"/>
                <a:tab pos="9225915" algn="l"/>
                <a:tab pos="10808970" algn="l"/>
                <a:tab pos="12950825" algn="l"/>
              </a:tabLst>
            </a:pP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Permiten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programadores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manejar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procesar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cantidades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manera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eficiente.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hacer</a:t>
            </a:r>
            <a:r>
              <a:rPr sz="28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8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</a:t>
            </a:r>
            <a:r>
              <a:rPr sz="28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eficiente</a:t>
            </a:r>
            <a:r>
              <a:rPr sz="28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optimizando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57359" y="5156232"/>
            <a:ext cx="3114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  <a:tab pos="2635885" algn="l"/>
              </a:tabLst>
            </a:pPr>
            <a:r>
              <a:rPr sz="28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ciertos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123" y="5020939"/>
            <a:ext cx="10137775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0">
              <a:lnSpc>
                <a:spcPct val="131700"/>
              </a:lnSpc>
              <a:spcBef>
                <a:spcPts val="100"/>
              </a:spcBef>
              <a:tabLst>
                <a:tab pos="1691005" algn="l"/>
                <a:tab pos="2608580" algn="l"/>
                <a:tab pos="3739515" algn="l"/>
                <a:tab pos="4488180" algn="l"/>
                <a:tab pos="7091680" algn="l"/>
                <a:tab pos="8241030" algn="l"/>
              </a:tabLst>
            </a:pP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Tendrás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herramientas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solucionar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31700"/>
              </a:lnSpc>
            </a:pP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Mejoran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rendimiento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eficiencia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programas.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Ayudan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organizar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manera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clara.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0123" y="7268840"/>
            <a:ext cx="13429615" cy="1092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  <a:tabLst>
                <a:tab pos="1925320" algn="l"/>
                <a:tab pos="2624455" algn="l"/>
                <a:tab pos="4240530" algn="l"/>
                <a:tab pos="4801235" algn="l"/>
                <a:tab pos="5654675" algn="l"/>
                <a:tab pos="7143750" algn="l"/>
                <a:tab pos="9333865" algn="l"/>
                <a:tab pos="10358755" algn="l"/>
                <a:tab pos="11058525" algn="l"/>
                <a:tab pos="13234035" algn="l"/>
              </a:tabLst>
            </a:pP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Reducen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costos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asociados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desarrollo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8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mantenimiento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19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4965" y="1268927"/>
            <a:ext cx="56286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2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sz="39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¿QUÉ</a:t>
            </a:r>
            <a:r>
              <a:rPr sz="39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3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3900" spc="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1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39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PILA?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2581" y="1990770"/>
            <a:ext cx="11447780" cy="17113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datos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lineal.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31700"/>
              </a:lnSpc>
            </a:pP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principio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"El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ultimo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entrar,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primero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salir"(LIFO). 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asemeja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4965" y="5262205"/>
            <a:ext cx="13468985" cy="30067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1056640">
              <a:lnSpc>
                <a:spcPts val="4500"/>
              </a:lnSpc>
              <a:spcBef>
                <a:spcPts val="400"/>
              </a:spcBef>
            </a:pPr>
            <a:r>
              <a:rPr sz="3900" b="1" spc="2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sz="3900" b="1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b="1" spc="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¿QUÉ</a:t>
            </a:r>
            <a:r>
              <a:rPr sz="3900" b="1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b="1" spc="-3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3900" b="1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b="1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3900" b="1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b="1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900" b="1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JAVA,</a:t>
            </a:r>
            <a:r>
              <a:rPr sz="3900" b="1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b="1" spc="1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3900" b="1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b="1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3900" b="1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b="1" spc="-25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SERÁ</a:t>
            </a:r>
            <a:r>
              <a:rPr sz="3900" b="1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b="1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 </a:t>
            </a:r>
            <a:r>
              <a:rPr sz="3900" b="1" spc="25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MISMO</a:t>
            </a:r>
            <a:r>
              <a:rPr sz="3900" b="1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3900" b="1" spc="1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b="1" spc="1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3900" b="1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PILA?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165" marR="5080" algn="just">
              <a:lnSpc>
                <a:spcPct val="131700"/>
              </a:lnSpc>
              <a:spcBef>
                <a:spcPts val="894"/>
              </a:spcBef>
            </a:pP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2800" spc="4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4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4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4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inglesa</a:t>
            </a:r>
            <a:r>
              <a:rPr sz="2800" spc="4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4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referirse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4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2800" spc="4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pila,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</a:t>
            </a:r>
            <a:r>
              <a:rPr sz="2800" spc="4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2800" spc="4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 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mismo</a:t>
            </a:r>
            <a:r>
              <a:rPr sz="2800" spc="4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pero</a:t>
            </a:r>
            <a:r>
              <a:rPr sz="28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28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2800" spc="4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sz="28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terminos</a:t>
            </a:r>
            <a:r>
              <a:rPr sz="28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8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</a:t>
            </a:r>
            <a:r>
              <a:rPr sz="2800" spc="4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28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referirse </a:t>
            </a:r>
            <a:r>
              <a:rPr sz="2800" spc="5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misma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5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4965" y="1166304"/>
            <a:ext cx="793369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315" dirty="0">
                <a:solidFill>
                  <a:schemeClr val="bg1"/>
                </a:solidFill>
              </a:rPr>
              <a:t>6.</a:t>
            </a:r>
            <a:r>
              <a:rPr sz="3900" spc="25" dirty="0">
                <a:solidFill>
                  <a:schemeClr val="bg1"/>
                </a:solidFill>
              </a:rPr>
              <a:t> </a:t>
            </a:r>
            <a:r>
              <a:rPr sz="3900" spc="75" dirty="0">
                <a:solidFill>
                  <a:schemeClr val="bg1"/>
                </a:solidFill>
              </a:rPr>
              <a:t>¿QUÉ</a:t>
            </a:r>
            <a:r>
              <a:rPr sz="3900" spc="45" dirty="0">
                <a:solidFill>
                  <a:schemeClr val="bg1"/>
                </a:solidFill>
              </a:rPr>
              <a:t> </a:t>
            </a:r>
            <a:r>
              <a:rPr sz="3900" spc="-330" dirty="0">
                <a:solidFill>
                  <a:schemeClr val="bg1"/>
                </a:solidFill>
              </a:rPr>
              <a:t>ES</a:t>
            </a:r>
            <a:r>
              <a:rPr sz="3900" spc="60" dirty="0">
                <a:solidFill>
                  <a:schemeClr val="bg1"/>
                </a:solidFill>
              </a:rPr>
              <a:t> </a:t>
            </a:r>
            <a:r>
              <a:rPr sz="3900" spc="-60" dirty="0">
                <a:solidFill>
                  <a:schemeClr val="bg1"/>
                </a:solidFill>
              </a:rPr>
              <a:t>TOPE</a:t>
            </a:r>
            <a:r>
              <a:rPr sz="3900" spc="45" dirty="0">
                <a:solidFill>
                  <a:schemeClr val="bg1"/>
                </a:solidFill>
              </a:rPr>
              <a:t> </a:t>
            </a:r>
            <a:r>
              <a:rPr sz="3900" spc="70" dirty="0">
                <a:solidFill>
                  <a:schemeClr val="bg1"/>
                </a:solidFill>
              </a:rPr>
              <a:t>EN</a:t>
            </a:r>
            <a:r>
              <a:rPr sz="3900" spc="45" dirty="0">
                <a:solidFill>
                  <a:schemeClr val="bg1"/>
                </a:solidFill>
              </a:rPr>
              <a:t> </a:t>
            </a:r>
            <a:r>
              <a:rPr sz="3900" spc="155" dirty="0">
                <a:solidFill>
                  <a:schemeClr val="bg1"/>
                </a:solidFill>
              </a:rPr>
              <a:t>UNA</a:t>
            </a:r>
            <a:r>
              <a:rPr sz="3900" spc="45" dirty="0">
                <a:solidFill>
                  <a:schemeClr val="bg1"/>
                </a:solidFill>
              </a:rPr>
              <a:t> </a:t>
            </a:r>
            <a:r>
              <a:rPr sz="3900" spc="-30" dirty="0">
                <a:solidFill>
                  <a:schemeClr val="bg1"/>
                </a:solidFill>
              </a:rPr>
              <a:t>PILA?</a:t>
            </a:r>
            <a:endParaRPr sz="39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3773" y="1871896"/>
            <a:ext cx="13447394" cy="581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 marR="5080" algn="just">
              <a:lnSpc>
                <a:spcPct val="131700"/>
              </a:lnSpc>
              <a:spcBef>
                <a:spcPts val="100"/>
              </a:spcBef>
            </a:pPr>
            <a:r>
              <a:rPr sz="2800" spc="18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05" dirty="0">
                <a:solidFill>
                  <a:srgbClr val="FFFFFF"/>
                </a:solidFill>
                <a:latin typeface="Calibri"/>
                <a:cs typeface="Calibri"/>
              </a:rPr>
              <a:t>tope</a:t>
            </a:r>
            <a:r>
              <a:rPr sz="28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Calibri"/>
                <a:cs typeface="Calibri"/>
              </a:rPr>
              <a:t>"top"</a:t>
            </a:r>
            <a:r>
              <a:rPr sz="28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Calibri"/>
                <a:cs typeface="Calibri"/>
              </a:rPr>
              <a:t>elemento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8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60" dirty="0">
                <a:solidFill>
                  <a:srgbClr val="FFFFFF"/>
                </a:solidFill>
                <a:latin typeface="Calibri"/>
                <a:cs typeface="Calibri"/>
              </a:rPr>
              <a:t>encuentra</a:t>
            </a:r>
            <a:r>
              <a:rPr sz="28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8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60" dirty="0">
                <a:solidFill>
                  <a:srgbClr val="FFFFFF"/>
                </a:solidFill>
                <a:latin typeface="Calibri"/>
                <a:cs typeface="Calibri"/>
              </a:rPr>
              <a:t>posicion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Calibri"/>
                <a:cs typeface="Calibri"/>
              </a:rPr>
              <a:t>mas</a:t>
            </a:r>
            <a:r>
              <a:rPr sz="28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30" dirty="0">
                <a:solidFill>
                  <a:srgbClr val="FFFFFF"/>
                </a:solidFill>
                <a:latin typeface="Calibri"/>
                <a:cs typeface="Calibri"/>
              </a:rPr>
              <a:t>alta</a:t>
            </a:r>
            <a:r>
              <a:rPr sz="28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7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800" spc="225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28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235" dirty="0">
                <a:solidFill>
                  <a:srgbClr val="FFFFFF"/>
                </a:solidFill>
                <a:latin typeface="Calibri"/>
                <a:cs typeface="Calibri"/>
              </a:rPr>
              <a:t>pila,</a:t>
            </a:r>
            <a:r>
              <a:rPr sz="28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22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8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24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140" dirty="0">
                <a:solidFill>
                  <a:srgbClr val="FFFFFF"/>
                </a:solidFill>
                <a:latin typeface="Calibri"/>
                <a:cs typeface="Calibri"/>
              </a:rPr>
              <a:t>ultimo</a:t>
            </a:r>
            <a:r>
              <a:rPr sz="28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245" dirty="0">
                <a:solidFill>
                  <a:srgbClr val="FFFFFF"/>
                </a:solidFill>
                <a:latin typeface="Calibri"/>
                <a:cs typeface="Calibri"/>
              </a:rPr>
              <a:t>elemento</a:t>
            </a:r>
            <a:r>
              <a:rPr sz="28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27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8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22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8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180" dirty="0">
                <a:solidFill>
                  <a:srgbClr val="FFFFFF"/>
                </a:solidFill>
                <a:latin typeface="Calibri"/>
                <a:cs typeface="Calibri"/>
              </a:rPr>
              <a:t>inserto</a:t>
            </a:r>
            <a:r>
              <a:rPr sz="28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24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8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32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8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310" dirty="0">
                <a:solidFill>
                  <a:srgbClr val="FFFFFF"/>
                </a:solidFill>
                <a:latin typeface="Calibri"/>
                <a:cs typeface="Calibri"/>
              </a:rPr>
              <a:t>pila</a:t>
            </a:r>
            <a:r>
              <a:rPr sz="28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15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22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8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24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spc="210" dirty="0">
                <a:solidFill>
                  <a:srgbClr val="FFFFFF"/>
                </a:solidFill>
                <a:latin typeface="Calibri"/>
                <a:cs typeface="Calibri"/>
              </a:rPr>
              <a:t>primer </a:t>
            </a:r>
            <a:r>
              <a:rPr sz="2800" spc="245" dirty="0">
                <a:solidFill>
                  <a:srgbClr val="FFFFFF"/>
                </a:solidFill>
                <a:latin typeface="Calibri"/>
                <a:cs typeface="Calibri"/>
              </a:rPr>
              <a:t>elemento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35" dirty="0">
                <a:solidFill>
                  <a:srgbClr val="FFFFFF"/>
                </a:solidFill>
                <a:latin typeface="Calibri"/>
                <a:cs typeface="Calibri"/>
              </a:rPr>
              <a:t>elimina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Calibri"/>
                <a:cs typeface="Calibri"/>
              </a:rPr>
              <a:t>requiere.</a:t>
            </a:r>
            <a:endParaRPr sz="2800" dirty="0">
              <a:latin typeface="Calibri"/>
              <a:cs typeface="Calibri"/>
            </a:endParaRPr>
          </a:p>
          <a:p>
            <a:pPr marL="31115" algn="just">
              <a:lnSpc>
                <a:spcPct val="100000"/>
              </a:lnSpc>
              <a:spcBef>
                <a:spcPts val="1065"/>
              </a:spcBef>
            </a:pPr>
            <a:r>
              <a:rPr sz="2800" spc="32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30" dirty="0">
                <a:solidFill>
                  <a:srgbClr val="FFFFFF"/>
                </a:solidFill>
                <a:latin typeface="Calibri"/>
                <a:cs typeface="Calibri"/>
              </a:rPr>
              <a:t>actualiza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15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vez </a:t>
            </a:r>
            <a:r>
              <a:rPr sz="2800" spc="27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459" dirty="0">
                <a:solidFill>
                  <a:srgbClr val="FFFFFF"/>
                </a:solidFill>
                <a:latin typeface="Calibri"/>
                <a:cs typeface="Calibri"/>
              </a:rPr>
              <a:t>agrega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35" dirty="0">
                <a:solidFill>
                  <a:srgbClr val="FFFFFF"/>
                </a:solidFill>
                <a:latin typeface="Calibri"/>
                <a:cs typeface="Calibri"/>
              </a:rPr>
              <a:t>elimina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Calibri"/>
                <a:cs typeface="Calibri"/>
              </a:rPr>
              <a:t>elemento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35" dirty="0">
                <a:solidFill>
                  <a:srgbClr val="FFFFFF"/>
                </a:solidFill>
                <a:latin typeface="Calibri"/>
                <a:cs typeface="Calibri"/>
              </a:rPr>
              <a:t>pila.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 dirty="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</a:pPr>
            <a:r>
              <a:rPr sz="3900" b="1" spc="120" dirty="0">
                <a:solidFill>
                  <a:schemeClr val="bg1"/>
                </a:solidFill>
                <a:latin typeface="Arial"/>
                <a:cs typeface="Arial"/>
              </a:rPr>
              <a:t>7.</a:t>
            </a:r>
            <a:r>
              <a:rPr sz="3900" b="1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900" b="1" spc="75" dirty="0">
                <a:solidFill>
                  <a:schemeClr val="bg1"/>
                </a:solidFill>
                <a:latin typeface="Arial"/>
                <a:cs typeface="Arial"/>
              </a:rPr>
              <a:t>¿QUÉ</a:t>
            </a:r>
            <a:r>
              <a:rPr sz="3900" b="1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900" b="1" spc="-330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3900" b="1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900" b="1" spc="125" dirty="0">
                <a:solidFill>
                  <a:schemeClr val="bg1"/>
                </a:solidFill>
                <a:latin typeface="Arial"/>
                <a:cs typeface="Arial"/>
              </a:rPr>
              <a:t>MAX</a:t>
            </a:r>
            <a:r>
              <a:rPr sz="3900" b="1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900" b="1" spc="70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z="3900" b="1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900" b="1" spc="155" dirty="0">
                <a:solidFill>
                  <a:schemeClr val="bg1"/>
                </a:solidFill>
                <a:latin typeface="Arial"/>
                <a:cs typeface="Arial"/>
              </a:rPr>
              <a:t>UNA</a:t>
            </a:r>
            <a:r>
              <a:rPr sz="3900" b="1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900" b="1" spc="-10" dirty="0">
                <a:solidFill>
                  <a:schemeClr val="bg1"/>
                </a:solidFill>
                <a:latin typeface="Arial"/>
                <a:cs typeface="Arial"/>
              </a:rPr>
              <a:t>PILA?</a:t>
            </a:r>
            <a:endParaRPr sz="39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4460" algn="just">
              <a:lnSpc>
                <a:spcPct val="100000"/>
              </a:lnSpc>
              <a:spcBef>
                <a:spcPts val="3504"/>
              </a:spcBef>
            </a:pPr>
            <a:r>
              <a:rPr sz="2800" spc="310" dirty="0">
                <a:solidFill>
                  <a:srgbClr val="FFFFFF"/>
                </a:solidFill>
                <a:latin typeface="Calibri"/>
                <a:cs typeface="Calibri"/>
              </a:rPr>
              <a:t>Indica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60" dirty="0">
                <a:solidFill>
                  <a:srgbClr val="FFFFFF"/>
                </a:solidFill>
                <a:latin typeface="Calibri"/>
                <a:cs typeface="Calibri"/>
              </a:rPr>
              <a:t>cantidad</a:t>
            </a: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Calibri"/>
                <a:cs typeface="Calibri"/>
              </a:rPr>
              <a:t>máxima</a:t>
            </a: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Calibri"/>
                <a:cs typeface="Calibri"/>
              </a:rPr>
              <a:t>puede</a:t>
            </a: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Calibri"/>
                <a:cs typeface="Calibri"/>
              </a:rPr>
              <a:t>contener</a:t>
            </a: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35" dirty="0">
                <a:solidFill>
                  <a:srgbClr val="FFFFFF"/>
                </a:solidFill>
                <a:latin typeface="Calibri"/>
                <a:cs typeface="Calibri"/>
              </a:rPr>
              <a:t>pila.</a:t>
            </a:r>
            <a:endParaRPr sz="2800" dirty="0">
              <a:latin typeface="Calibri"/>
              <a:cs typeface="Calibri"/>
            </a:endParaRPr>
          </a:p>
          <a:p>
            <a:pPr marL="12700" marR="25400" indent="111760" algn="just">
              <a:lnSpc>
                <a:spcPct val="131700"/>
              </a:lnSpc>
            </a:pPr>
            <a:r>
              <a:rPr sz="2800" spc="17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30" dirty="0">
                <a:solidFill>
                  <a:srgbClr val="FFFFFF"/>
                </a:solidFill>
                <a:latin typeface="Calibri"/>
                <a:cs typeface="Calibri"/>
              </a:rPr>
              <a:t>establece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175" dirty="0">
                <a:solidFill>
                  <a:srgbClr val="FFFFFF"/>
                </a:solidFill>
                <a:latin typeface="Calibri"/>
                <a:cs typeface="Calibri"/>
              </a:rPr>
              <a:t>límite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Calibri"/>
                <a:cs typeface="Calibri"/>
              </a:rPr>
              <a:t>superior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tamaño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Calibri"/>
                <a:cs typeface="Calibri"/>
              </a:rPr>
              <a:t>pila</a:t>
            </a:r>
            <a:r>
              <a:rPr sz="2800" spc="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2800" spc="210" dirty="0">
                <a:solidFill>
                  <a:srgbClr val="FFFFFF"/>
                </a:solidFill>
                <a:latin typeface="Calibri"/>
                <a:cs typeface="Calibri"/>
              </a:rPr>
              <a:t>utiliza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409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Calibri"/>
                <a:cs typeface="Calibri"/>
              </a:rPr>
              <a:t>comprobar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Calibri"/>
                <a:cs typeface="Calibri"/>
              </a:rPr>
              <a:t>pila</a:t>
            </a: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Calibri"/>
                <a:cs typeface="Calibri"/>
              </a:rPr>
              <a:t>está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Calibri"/>
                <a:cs typeface="Calibri"/>
              </a:rPr>
              <a:t>llena.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140</TotalTime>
  <Words>1331</Words>
  <Application>Microsoft Office PowerPoint</Application>
  <PresentationFormat>Personalizado</PresentationFormat>
  <Paragraphs>99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Proxima Nova Semibold</vt:lpstr>
      <vt:lpstr>Times New Roman</vt:lpstr>
      <vt:lpstr>Tw Cen MT</vt:lpstr>
      <vt:lpstr>Circuito</vt:lpstr>
      <vt:lpstr>DEFENSA  HITO 3</vt:lpstr>
      <vt:lpstr>MANEJO DE CONCEPTOS</vt:lpstr>
      <vt:lpstr>Presentación de PowerPoint</vt:lpstr>
      <vt:lpstr>2. ¿CUÁLES SON LOS TIPOS DE ESTRUCTURA QUE EXISTE?</vt:lpstr>
      <vt:lpstr>Presentación de PowerPoint</vt:lpstr>
      <vt:lpstr>Presentación de PowerPoint</vt:lpstr>
      <vt:lpstr>3. ¿POR QUÉ SON ÚTILES LAS ESTRUCTURAS DE DATOS?.</vt:lpstr>
      <vt:lpstr>4. ¿QUÉ ES UNA PILA?</vt:lpstr>
      <vt:lpstr>6. ¿QUÉ ES TOPE EN UNA PILA?</vt:lpstr>
      <vt:lpstr>8. ¿A QUE SE REFIERE LOS MÉTODOS ESVACIA() Y ESLLENA() EN UNA PILA?</vt:lpstr>
      <vt:lpstr>9. ¿QUÉ SON LOS MÉTODOS ESTÁTICOS EN JAVA?</vt:lpstr>
      <vt:lpstr>10.¿A TRAVÉS DE UN GRÁFICO, MUESTRE LOS MÉTODOS MÍNIMOS QUE DEBERÍA DE TENER UNA PILA?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12.DETERMINAR CUÁNTOS CLIENTES SON MAYORES DE 20 AÑOS.</vt:lpstr>
      <vt:lpstr>Presentación de PowerPoint</vt:lpstr>
      <vt:lpstr>13.MOVER EL K-ÉSIMO ELEMENTO AL FINAL DE LA PILA.</vt:lpstr>
      <vt:lpstr>Presentación de PowerPoint</vt:lpstr>
      <vt:lpstr>Presentación de PowerPoint</vt:lpstr>
      <vt:lpstr>14.CAMBIAR LA DIRECCIÓN DE ALGUNOS CLIENTES DE LA PILA.</vt:lpstr>
      <vt:lpstr>Presentación de PowerPoint</vt:lpstr>
      <vt:lpstr>14.CAMBIAR LA DIRECCIÓN DE ALGUNOS CLIENTES DE LA PILA.</vt:lpstr>
      <vt:lpstr>15.MOVER ÍTEMS DE LA PILA.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Verde Oscuro Verde Claro Blanco Corporativo Geométrico Empresa Presentación de Negocios Presentación Empresarial</dc:title>
  <dc:creator>JHONATAN DAVID ALANOCA BLANCO</dc:creator>
  <cp:keywords>DAFL_DHxHQA,BAE82QBRLqE</cp:keywords>
  <cp:lastModifiedBy>brayan villca</cp:lastModifiedBy>
  <cp:revision>1</cp:revision>
  <dcterms:created xsi:type="dcterms:W3CDTF">2023-05-04T22:04:20Z</dcterms:created>
  <dcterms:modified xsi:type="dcterms:W3CDTF">2023-05-05T00:54:04Z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2023-05-04T00:00:00Z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2023-05-04T00:00:00Z</vt:filetime>
  </property>
  <property fmtid="{D5CDD505-2E9C-101B-9397-08002B2CF9AE}" pid="5" name="Producer">
    <vt:lpwstr>Canva</vt:lpwstr>
  </property>
</Properties>
</file>