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40156" y="776196"/>
            <a:ext cx="292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Banner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5111" y="830424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0467" y="1626637"/>
            <a:ext cx="10105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Menu band ---Who are we - What we do – How we do it – Services –  Team – Career -Contact us – Press - About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What is the background in the home page</a:t>
            </a:r>
          </a:p>
          <a:p>
            <a:endParaRPr lang="en-US" dirty="0"/>
          </a:p>
          <a:p>
            <a:r>
              <a:rPr lang="en-US" dirty="0" smtClean="0"/>
              <a:t>Home page splash (4 or 5 photos or videos) or keep a lean home page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117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</a:t>
            </a:r>
          </a:p>
          <a:p>
            <a:r>
              <a:rPr lang="en-US" dirty="0" smtClean="0"/>
              <a:t>Email</a:t>
            </a:r>
          </a:p>
          <a:p>
            <a:r>
              <a:rPr lang="en-US" dirty="0" smtClean="0"/>
              <a:t>Survey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Contact </a:t>
            </a:r>
            <a:r>
              <a:rPr lang="en-US" dirty="0" smtClean="0"/>
              <a:t>us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4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Meet the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Management Team</a:t>
            </a:r>
          </a:p>
          <a:p>
            <a:endParaRPr lang="en-US" dirty="0"/>
          </a:p>
          <a:p>
            <a:r>
              <a:rPr lang="en-US" dirty="0" smtClean="0"/>
              <a:t>Tech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165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our mission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started as one man’s attempt to service the surveillance industry has snow balled into an company servicing over 20 city/state/federal agencies, not to mention several private sector clients in corporate America.</a:t>
            </a:r>
          </a:p>
          <a:p>
            <a:r>
              <a:rPr lang="en-US" dirty="0" smtClean="0"/>
              <a:t>While our core has always been strong engineering talent, they are supported competently by our administration and delivery staff.</a:t>
            </a:r>
          </a:p>
          <a:p>
            <a:r>
              <a:rPr lang="en-US" dirty="0" smtClean="0"/>
              <a:t>Our management team provides a perfect environment to ensure each team member is set up to succeed and achieves his/her potential to the fullest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181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provided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Industries serviced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2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open positions – Full Time</a:t>
            </a:r>
          </a:p>
          <a:p>
            <a:r>
              <a:rPr lang="en-US" dirty="0" smtClean="0"/>
              <a:t>Interns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3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Press / News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Testimony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Mr.A</a:t>
            </a:r>
            <a:endParaRPr lang="en-US" dirty="0" smtClean="0"/>
          </a:p>
          <a:p>
            <a:r>
              <a:rPr lang="en-US" dirty="0" err="1" smtClean="0"/>
              <a:t>Miss.D</a:t>
            </a:r>
            <a:endParaRPr lang="en-US" dirty="0" smtClean="0"/>
          </a:p>
          <a:p>
            <a:r>
              <a:rPr lang="en-US" dirty="0" err="1" smtClean="0"/>
              <a:t>Mr.Q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364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10304</TotalTime>
  <Words>171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PowerPoint Presentation</vt:lpstr>
      <vt:lpstr> Contact us </vt:lpstr>
      <vt:lpstr>Meet the Team</vt:lpstr>
      <vt:lpstr>What is our mission statement </vt:lpstr>
      <vt:lpstr>Services provided </vt:lpstr>
      <vt:lpstr>Industries serviced </vt:lpstr>
      <vt:lpstr>Career</vt:lpstr>
      <vt:lpstr>Press / News</vt:lpstr>
      <vt:lpstr>Client Testimony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 Dorairaj</dc:creator>
  <cp:lastModifiedBy>Ramesh Dorairaj</cp:lastModifiedBy>
  <cp:revision>14</cp:revision>
  <dcterms:created xsi:type="dcterms:W3CDTF">2016-12-20T18:38:45Z</dcterms:created>
  <dcterms:modified xsi:type="dcterms:W3CDTF">2016-12-27T22:23:10Z</dcterms:modified>
</cp:coreProperties>
</file>