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3" r:id="rId1"/>
  </p:sldMasterIdLst>
  <p:notesMasterIdLst>
    <p:notesMasterId r:id="rId13"/>
  </p:notesMasterIdLst>
  <p:sldIdLst>
    <p:sldId id="256" r:id="rId2"/>
    <p:sldId id="267" r:id="rId3"/>
    <p:sldId id="261" r:id="rId4"/>
    <p:sldId id="264" r:id="rId5"/>
    <p:sldId id="270" r:id="rId6"/>
    <p:sldId id="271" r:id="rId7"/>
    <p:sldId id="260" r:id="rId8"/>
    <p:sldId id="262" r:id="rId9"/>
    <p:sldId id="263" r:id="rId10"/>
    <p:sldId id="265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Zo84kHj0xYObeT4clYfAyhkY7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E6CEFA-2796-4041-9B70-D64A2CBBD5AA}">
  <a:tblStyle styleId="{F2E6CEFA-2796-4041-9B70-D64A2CBBD5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94291" autoAdjust="0"/>
  </p:normalViewPr>
  <p:slideViewPr>
    <p:cSldViewPr snapToGrid="0">
      <p:cViewPr varScale="1">
        <p:scale>
          <a:sx n="108" d="100"/>
          <a:sy n="108" d="100"/>
        </p:scale>
        <p:origin x="960" y="1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33db4a0454d4451" providerId="LiveId" clId="{3B4E5790-D70F-4C07-B369-44F695799E87}"/>
    <pc:docChg chg="modSld">
      <pc:chgData name="" userId="733db4a0454d4451" providerId="LiveId" clId="{3B4E5790-D70F-4C07-B369-44F695799E87}" dt="2021-08-18T14:44:36.766" v="15"/>
      <pc:docMkLst>
        <pc:docMk/>
      </pc:docMkLst>
      <pc:sldChg chg="modTransition">
        <pc:chgData name="" userId="733db4a0454d4451" providerId="LiveId" clId="{3B4E5790-D70F-4C07-B369-44F695799E87}" dt="2021-08-18T14:40:41.253" v="2"/>
        <pc:sldMkLst>
          <pc:docMk/>
          <pc:sldMk cId="0" sldId="256"/>
        </pc:sldMkLst>
      </pc:sldChg>
      <pc:sldChg chg="modTransition">
        <pc:chgData name="" userId="733db4a0454d4451" providerId="LiveId" clId="{3B4E5790-D70F-4C07-B369-44F695799E87}" dt="2021-08-18T14:43:27.865" v="11"/>
        <pc:sldMkLst>
          <pc:docMk/>
          <pc:sldMk cId="1981161665" sldId="260"/>
        </pc:sldMkLst>
      </pc:sldChg>
      <pc:sldChg chg="modTransition">
        <pc:chgData name="" userId="733db4a0454d4451" providerId="LiveId" clId="{3B4E5790-D70F-4C07-B369-44F695799E87}" dt="2021-08-18T14:42:00.280" v="6"/>
        <pc:sldMkLst>
          <pc:docMk/>
          <pc:sldMk cId="4061664148" sldId="261"/>
        </pc:sldMkLst>
      </pc:sldChg>
      <pc:sldChg chg="modTransition">
        <pc:chgData name="" userId="733db4a0454d4451" providerId="LiveId" clId="{3B4E5790-D70F-4C07-B369-44F695799E87}" dt="2021-08-18T14:43:42.044" v="12"/>
        <pc:sldMkLst>
          <pc:docMk/>
          <pc:sldMk cId="2397538044" sldId="262"/>
        </pc:sldMkLst>
      </pc:sldChg>
      <pc:sldChg chg="modTransition">
        <pc:chgData name="" userId="733db4a0454d4451" providerId="LiveId" clId="{3B4E5790-D70F-4C07-B369-44F695799E87}" dt="2021-08-18T14:44:06.096" v="13"/>
        <pc:sldMkLst>
          <pc:docMk/>
          <pc:sldMk cId="1253491994" sldId="263"/>
        </pc:sldMkLst>
      </pc:sldChg>
      <pc:sldChg chg="modTransition">
        <pc:chgData name="" userId="733db4a0454d4451" providerId="LiveId" clId="{3B4E5790-D70F-4C07-B369-44F695799E87}" dt="2021-08-18T14:42:13.803" v="7"/>
        <pc:sldMkLst>
          <pc:docMk/>
          <pc:sldMk cId="1271603609" sldId="264"/>
        </pc:sldMkLst>
      </pc:sldChg>
      <pc:sldChg chg="modTransition">
        <pc:chgData name="" userId="733db4a0454d4451" providerId="LiveId" clId="{3B4E5790-D70F-4C07-B369-44F695799E87}" dt="2021-08-18T14:44:23.322" v="14"/>
        <pc:sldMkLst>
          <pc:docMk/>
          <pc:sldMk cId="1831452326" sldId="265"/>
        </pc:sldMkLst>
      </pc:sldChg>
      <pc:sldChg chg="modTransition">
        <pc:chgData name="" userId="733db4a0454d4451" providerId="LiveId" clId="{3B4E5790-D70F-4C07-B369-44F695799E87}" dt="2021-08-18T14:41:44.879" v="5"/>
        <pc:sldMkLst>
          <pc:docMk/>
          <pc:sldMk cId="1271839827" sldId="267"/>
        </pc:sldMkLst>
      </pc:sldChg>
      <pc:sldChg chg="modTransition">
        <pc:chgData name="" userId="733db4a0454d4451" providerId="LiveId" clId="{3B4E5790-D70F-4C07-B369-44F695799E87}" dt="2021-08-18T14:44:36.766" v="15"/>
        <pc:sldMkLst>
          <pc:docMk/>
          <pc:sldMk cId="3584222954" sldId="268"/>
        </pc:sldMkLst>
      </pc:sldChg>
      <pc:sldChg chg="modTransition">
        <pc:chgData name="" userId="733db4a0454d4451" providerId="LiveId" clId="{3B4E5790-D70F-4C07-B369-44F695799E87}" dt="2021-08-18T14:42:56.691" v="9"/>
        <pc:sldMkLst>
          <pc:docMk/>
          <pc:sldMk cId="4263383653" sldId="270"/>
        </pc:sldMkLst>
      </pc:sldChg>
      <pc:sldChg chg="modTransition">
        <pc:chgData name="" userId="733db4a0454d4451" providerId="LiveId" clId="{3B4E5790-D70F-4C07-B369-44F695799E87}" dt="2021-08-18T14:43:15.405" v="10"/>
        <pc:sldMkLst>
          <pc:docMk/>
          <pc:sldMk cId="488434867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656C7-91B4-45FD-9D48-827FCF729A3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9DAE3-A3F1-4857-AEC1-E7CA2618CFE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Local face mask dataset</a:t>
          </a:r>
        </a:p>
      </dgm:t>
    </dgm:pt>
    <dgm:pt modelId="{68116491-F21A-405B-8AA0-A775B9F614B3}" type="parTrans" cxnId="{41CB3F4A-A2F4-42DA-9EA7-6C5637344A72}">
      <dgm:prSet/>
      <dgm:spPr/>
      <dgm:t>
        <a:bodyPr/>
        <a:lstStyle/>
        <a:p>
          <a:endParaRPr lang="en-US"/>
        </a:p>
      </dgm:t>
    </dgm:pt>
    <dgm:pt modelId="{CDB32BA4-735C-4D98-B510-444D374641AC}" type="sibTrans" cxnId="{41CB3F4A-A2F4-42DA-9EA7-6C5637344A72}">
      <dgm:prSet/>
      <dgm:spPr/>
      <dgm:t>
        <a:bodyPr/>
        <a:lstStyle/>
        <a:p>
          <a:endParaRPr lang="en-US"/>
        </a:p>
      </dgm:t>
    </dgm:pt>
    <dgm:pt modelId="{6A7C067B-86E0-4254-8831-F8ACB394A45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 face mask classifier with Keras/ Tensorflow</a:t>
          </a:r>
        </a:p>
      </dgm:t>
    </dgm:pt>
    <dgm:pt modelId="{4AD83C82-17A0-48D4-867C-23AA5F1632BA}" type="parTrans" cxnId="{675239A5-5241-429F-9FE2-8B50E3069F6D}">
      <dgm:prSet/>
      <dgm:spPr/>
      <dgm:t>
        <a:bodyPr/>
        <a:lstStyle/>
        <a:p>
          <a:endParaRPr lang="en-US"/>
        </a:p>
      </dgm:t>
    </dgm:pt>
    <dgm:pt modelId="{F6DDFE9C-5EDE-424A-93B1-1EBB33B13A57}" type="sibTrans" cxnId="{675239A5-5241-429F-9FE2-8B50E3069F6D}">
      <dgm:prSet/>
      <dgm:spPr/>
      <dgm:t>
        <a:bodyPr/>
        <a:lstStyle/>
        <a:p>
          <a:endParaRPr lang="en-US"/>
        </a:p>
      </dgm:t>
    </dgm:pt>
    <dgm:pt modelId="{C5CDE991-3AC5-41B3-89A8-2086BEA130F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Serialize face mask classifier to disk</a:t>
          </a:r>
        </a:p>
      </dgm:t>
    </dgm:pt>
    <dgm:pt modelId="{0AFF6FCB-DF35-42EF-9CD0-ADC0DC353C4A}" type="parTrans" cxnId="{D50A10FF-B334-48B4-BA8D-E2B7694A21B7}">
      <dgm:prSet/>
      <dgm:spPr/>
      <dgm:t>
        <a:bodyPr/>
        <a:lstStyle/>
        <a:p>
          <a:endParaRPr lang="en-US"/>
        </a:p>
      </dgm:t>
    </dgm:pt>
    <dgm:pt modelId="{BE3D8094-8F11-4452-A566-5E2114F19C8D}" type="sibTrans" cxnId="{D50A10FF-B334-48B4-BA8D-E2B7694A21B7}">
      <dgm:prSet/>
      <dgm:spPr/>
      <dgm:t>
        <a:bodyPr/>
        <a:lstStyle/>
        <a:p>
          <a:endParaRPr lang="en-US"/>
        </a:p>
      </dgm:t>
    </dgm:pt>
    <dgm:pt modelId="{FE588C6B-2932-4B84-8739-C43302D76983}" type="pres">
      <dgm:prSet presAssocID="{83C656C7-91B4-45FD-9D48-827FCF729A3D}" presName="outerComposite" presStyleCnt="0">
        <dgm:presLayoutVars>
          <dgm:chMax val="5"/>
          <dgm:dir/>
          <dgm:resizeHandles val="exact"/>
        </dgm:presLayoutVars>
      </dgm:prSet>
      <dgm:spPr/>
    </dgm:pt>
    <dgm:pt modelId="{7A808828-F160-4E83-B48B-E99AD804B66B}" type="pres">
      <dgm:prSet presAssocID="{83C656C7-91B4-45FD-9D48-827FCF729A3D}" presName="dummyMaxCanvas" presStyleCnt="0">
        <dgm:presLayoutVars/>
      </dgm:prSet>
      <dgm:spPr/>
    </dgm:pt>
    <dgm:pt modelId="{A61436F8-5557-4EAA-B7B4-E85EFCAD339B}" type="pres">
      <dgm:prSet presAssocID="{83C656C7-91B4-45FD-9D48-827FCF729A3D}" presName="ThreeNodes_1" presStyleLbl="node1" presStyleIdx="0" presStyleCnt="3">
        <dgm:presLayoutVars>
          <dgm:bulletEnabled val="1"/>
        </dgm:presLayoutVars>
      </dgm:prSet>
      <dgm:spPr/>
    </dgm:pt>
    <dgm:pt modelId="{C8EB3F72-C3F4-4287-8E75-F82484C1FC2F}" type="pres">
      <dgm:prSet presAssocID="{83C656C7-91B4-45FD-9D48-827FCF729A3D}" presName="ThreeNodes_2" presStyleLbl="node1" presStyleIdx="1" presStyleCnt="3" custLinFactNeighborX="-192" custLinFactNeighborY="1017">
        <dgm:presLayoutVars>
          <dgm:bulletEnabled val="1"/>
        </dgm:presLayoutVars>
      </dgm:prSet>
      <dgm:spPr/>
    </dgm:pt>
    <dgm:pt modelId="{AF46E566-036E-462B-AB89-A1AA182303B6}" type="pres">
      <dgm:prSet presAssocID="{83C656C7-91B4-45FD-9D48-827FCF729A3D}" presName="ThreeNodes_3" presStyleLbl="node1" presStyleIdx="2" presStyleCnt="3">
        <dgm:presLayoutVars>
          <dgm:bulletEnabled val="1"/>
        </dgm:presLayoutVars>
      </dgm:prSet>
      <dgm:spPr/>
    </dgm:pt>
    <dgm:pt modelId="{A2150152-5A9E-448E-88B6-044C3318EC93}" type="pres">
      <dgm:prSet presAssocID="{83C656C7-91B4-45FD-9D48-827FCF729A3D}" presName="ThreeConn_1-2" presStyleLbl="fgAccFollowNode1" presStyleIdx="0" presStyleCnt="2">
        <dgm:presLayoutVars>
          <dgm:bulletEnabled val="1"/>
        </dgm:presLayoutVars>
      </dgm:prSet>
      <dgm:spPr/>
    </dgm:pt>
    <dgm:pt modelId="{B54E1AB6-6F26-4057-AEF1-86E417488655}" type="pres">
      <dgm:prSet presAssocID="{83C656C7-91B4-45FD-9D48-827FCF729A3D}" presName="ThreeConn_2-3" presStyleLbl="fgAccFollowNode1" presStyleIdx="1" presStyleCnt="2">
        <dgm:presLayoutVars>
          <dgm:bulletEnabled val="1"/>
        </dgm:presLayoutVars>
      </dgm:prSet>
      <dgm:spPr/>
    </dgm:pt>
    <dgm:pt modelId="{C7CE894D-CBEC-4256-AF8B-B236E96066AE}" type="pres">
      <dgm:prSet presAssocID="{83C656C7-91B4-45FD-9D48-827FCF729A3D}" presName="ThreeNodes_1_text" presStyleLbl="node1" presStyleIdx="2" presStyleCnt="3">
        <dgm:presLayoutVars>
          <dgm:bulletEnabled val="1"/>
        </dgm:presLayoutVars>
      </dgm:prSet>
      <dgm:spPr/>
    </dgm:pt>
    <dgm:pt modelId="{01C44A97-01CB-4B88-A5AE-70C7B10DA71E}" type="pres">
      <dgm:prSet presAssocID="{83C656C7-91B4-45FD-9D48-827FCF729A3D}" presName="ThreeNodes_2_text" presStyleLbl="node1" presStyleIdx="2" presStyleCnt="3">
        <dgm:presLayoutVars>
          <dgm:bulletEnabled val="1"/>
        </dgm:presLayoutVars>
      </dgm:prSet>
      <dgm:spPr/>
    </dgm:pt>
    <dgm:pt modelId="{09CB588E-3EA6-464C-9E61-DB8ABE7DA45F}" type="pres">
      <dgm:prSet presAssocID="{83C656C7-91B4-45FD-9D48-827FCF729A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41AD38-A74E-4ADE-BE1F-9ED8F8D09F29}" type="presOf" srcId="{6A7C067B-86E0-4254-8831-F8ACB394A454}" destId="{01C44A97-01CB-4B88-A5AE-70C7B10DA71E}" srcOrd="1" destOrd="0" presId="urn:microsoft.com/office/officeart/2005/8/layout/vProcess5"/>
    <dgm:cxn modelId="{6FB82A3F-EE34-4139-8545-11E20CBB7E21}" type="presOf" srcId="{F6DDFE9C-5EDE-424A-93B1-1EBB33B13A57}" destId="{B54E1AB6-6F26-4057-AEF1-86E417488655}" srcOrd="0" destOrd="0" presId="urn:microsoft.com/office/officeart/2005/8/layout/vProcess5"/>
    <dgm:cxn modelId="{EE35B567-451B-468C-94A6-299ED769FAAB}" type="presOf" srcId="{83C656C7-91B4-45FD-9D48-827FCF729A3D}" destId="{FE588C6B-2932-4B84-8739-C43302D76983}" srcOrd="0" destOrd="0" presId="urn:microsoft.com/office/officeart/2005/8/layout/vProcess5"/>
    <dgm:cxn modelId="{41CB3F4A-A2F4-42DA-9EA7-6C5637344A72}" srcId="{83C656C7-91B4-45FD-9D48-827FCF729A3D}" destId="{C2B9DAE3-A3F1-4857-AEC1-E7CA2618CFEC}" srcOrd="0" destOrd="0" parTransId="{68116491-F21A-405B-8AA0-A775B9F614B3}" sibTransId="{CDB32BA4-735C-4D98-B510-444D374641AC}"/>
    <dgm:cxn modelId="{FA495D4A-39FC-476F-AADE-D165E3AD4730}" type="presOf" srcId="{C2B9DAE3-A3F1-4857-AEC1-E7CA2618CFEC}" destId="{A61436F8-5557-4EAA-B7B4-E85EFCAD339B}" srcOrd="0" destOrd="0" presId="urn:microsoft.com/office/officeart/2005/8/layout/vProcess5"/>
    <dgm:cxn modelId="{04646C4B-0696-4AD4-AAEF-7CEB9B9E78AE}" type="presOf" srcId="{CDB32BA4-735C-4D98-B510-444D374641AC}" destId="{A2150152-5A9E-448E-88B6-044C3318EC93}" srcOrd="0" destOrd="0" presId="urn:microsoft.com/office/officeart/2005/8/layout/vProcess5"/>
    <dgm:cxn modelId="{7D550C6D-9590-4E04-9005-3922633B5344}" type="presOf" srcId="{6A7C067B-86E0-4254-8831-F8ACB394A454}" destId="{C8EB3F72-C3F4-4287-8E75-F82484C1FC2F}" srcOrd="0" destOrd="0" presId="urn:microsoft.com/office/officeart/2005/8/layout/vProcess5"/>
    <dgm:cxn modelId="{B9317B91-C457-4DAF-B2D9-E3676325A64D}" type="presOf" srcId="{C5CDE991-3AC5-41B3-89A8-2086BEA130FE}" destId="{AF46E566-036E-462B-AB89-A1AA182303B6}" srcOrd="0" destOrd="0" presId="urn:microsoft.com/office/officeart/2005/8/layout/vProcess5"/>
    <dgm:cxn modelId="{BBC56697-B006-450E-A369-6D6C95712C2D}" type="presOf" srcId="{C2B9DAE3-A3F1-4857-AEC1-E7CA2618CFEC}" destId="{C7CE894D-CBEC-4256-AF8B-B236E96066AE}" srcOrd="1" destOrd="0" presId="urn:microsoft.com/office/officeart/2005/8/layout/vProcess5"/>
    <dgm:cxn modelId="{675239A5-5241-429F-9FE2-8B50E3069F6D}" srcId="{83C656C7-91B4-45FD-9D48-827FCF729A3D}" destId="{6A7C067B-86E0-4254-8831-F8ACB394A454}" srcOrd="1" destOrd="0" parTransId="{4AD83C82-17A0-48D4-867C-23AA5F1632BA}" sibTransId="{F6DDFE9C-5EDE-424A-93B1-1EBB33B13A57}"/>
    <dgm:cxn modelId="{F539D0FE-B22E-4788-AF06-B89F26F63788}" type="presOf" srcId="{C5CDE991-3AC5-41B3-89A8-2086BEA130FE}" destId="{09CB588E-3EA6-464C-9E61-DB8ABE7DA45F}" srcOrd="1" destOrd="0" presId="urn:microsoft.com/office/officeart/2005/8/layout/vProcess5"/>
    <dgm:cxn modelId="{D50A10FF-B334-48B4-BA8D-E2B7694A21B7}" srcId="{83C656C7-91B4-45FD-9D48-827FCF729A3D}" destId="{C5CDE991-3AC5-41B3-89A8-2086BEA130FE}" srcOrd="2" destOrd="0" parTransId="{0AFF6FCB-DF35-42EF-9CD0-ADC0DC353C4A}" sibTransId="{BE3D8094-8F11-4452-A566-5E2114F19C8D}"/>
    <dgm:cxn modelId="{30FE6611-968F-43DF-B484-68CD5DA37953}" type="presParOf" srcId="{FE588C6B-2932-4B84-8739-C43302D76983}" destId="{7A808828-F160-4E83-B48B-E99AD804B66B}" srcOrd="0" destOrd="0" presId="urn:microsoft.com/office/officeart/2005/8/layout/vProcess5"/>
    <dgm:cxn modelId="{BD1142A7-B9B6-4F63-A845-0B6583892420}" type="presParOf" srcId="{FE588C6B-2932-4B84-8739-C43302D76983}" destId="{A61436F8-5557-4EAA-B7B4-E85EFCAD339B}" srcOrd="1" destOrd="0" presId="urn:microsoft.com/office/officeart/2005/8/layout/vProcess5"/>
    <dgm:cxn modelId="{3AD2BF6B-26D4-4375-B615-5BEFB1533FB8}" type="presParOf" srcId="{FE588C6B-2932-4B84-8739-C43302D76983}" destId="{C8EB3F72-C3F4-4287-8E75-F82484C1FC2F}" srcOrd="2" destOrd="0" presId="urn:microsoft.com/office/officeart/2005/8/layout/vProcess5"/>
    <dgm:cxn modelId="{79239731-078A-4128-BFD4-0985649E155D}" type="presParOf" srcId="{FE588C6B-2932-4B84-8739-C43302D76983}" destId="{AF46E566-036E-462B-AB89-A1AA182303B6}" srcOrd="3" destOrd="0" presId="urn:microsoft.com/office/officeart/2005/8/layout/vProcess5"/>
    <dgm:cxn modelId="{A7E4F313-1CA3-4F1C-A825-DEF011CBEE6C}" type="presParOf" srcId="{FE588C6B-2932-4B84-8739-C43302D76983}" destId="{A2150152-5A9E-448E-88B6-044C3318EC93}" srcOrd="4" destOrd="0" presId="urn:microsoft.com/office/officeart/2005/8/layout/vProcess5"/>
    <dgm:cxn modelId="{07ECFF08-B410-4BF8-9B8E-06B1D6FA92F3}" type="presParOf" srcId="{FE588C6B-2932-4B84-8739-C43302D76983}" destId="{B54E1AB6-6F26-4057-AEF1-86E417488655}" srcOrd="5" destOrd="0" presId="urn:microsoft.com/office/officeart/2005/8/layout/vProcess5"/>
    <dgm:cxn modelId="{F9B41AEA-5895-4D76-B40B-93BF0137935B}" type="presParOf" srcId="{FE588C6B-2932-4B84-8739-C43302D76983}" destId="{C7CE894D-CBEC-4256-AF8B-B236E96066AE}" srcOrd="6" destOrd="0" presId="urn:microsoft.com/office/officeart/2005/8/layout/vProcess5"/>
    <dgm:cxn modelId="{94D1A8E9-C6FD-4A11-82A4-4EBF5A2E8250}" type="presParOf" srcId="{FE588C6B-2932-4B84-8739-C43302D76983}" destId="{01C44A97-01CB-4B88-A5AE-70C7B10DA71E}" srcOrd="7" destOrd="0" presId="urn:microsoft.com/office/officeart/2005/8/layout/vProcess5"/>
    <dgm:cxn modelId="{0D2F2438-722D-407E-85B0-96FE9BBA9F3B}" type="presParOf" srcId="{FE588C6B-2932-4B84-8739-C43302D76983}" destId="{09CB588E-3EA6-464C-9E61-DB8ABE7DA4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963D6-C7F0-4F68-BAFE-3E1655F745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3D66B2-94C5-46F0-BDB8-29AF245DB3E0}">
      <dgm:prSet phldrT="[Text]"/>
      <dgm:spPr/>
      <dgm:t>
        <a:bodyPr/>
        <a:lstStyle/>
        <a:p>
          <a:r>
            <a:rPr lang="en-US" dirty="0"/>
            <a:t>Load face classifier from disk</a:t>
          </a:r>
        </a:p>
      </dgm:t>
    </dgm:pt>
    <dgm:pt modelId="{7FA66767-95E9-4ECB-BF41-268A759D168C}" type="parTrans" cxnId="{68299FAE-8D2B-4946-8707-16D86CC6846C}">
      <dgm:prSet/>
      <dgm:spPr/>
      <dgm:t>
        <a:bodyPr/>
        <a:lstStyle/>
        <a:p>
          <a:endParaRPr lang="en-US"/>
        </a:p>
      </dgm:t>
    </dgm:pt>
    <dgm:pt modelId="{468C583D-02FC-4448-8248-208E243123CF}" type="sibTrans" cxnId="{68299FAE-8D2B-4946-8707-16D86CC6846C}">
      <dgm:prSet/>
      <dgm:spPr/>
      <dgm:t>
        <a:bodyPr/>
        <a:lstStyle/>
        <a:p>
          <a:endParaRPr lang="en-US"/>
        </a:p>
      </dgm:t>
    </dgm:pt>
    <dgm:pt modelId="{8D28C81F-A979-42EF-9641-CA8B1BCC759D}">
      <dgm:prSet phldrT="[Text]"/>
      <dgm:spPr/>
      <dgm:t>
        <a:bodyPr/>
        <a:lstStyle/>
        <a:p>
          <a:r>
            <a:rPr lang="en-US" dirty="0"/>
            <a:t>Detect face in image / video stream</a:t>
          </a:r>
        </a:p>
      </dgm:t>
    </dgm:pt>
    <dgm:pt modelId="{D72830B9-4D0F-49AF-A840-1766CEE81CF2}" type="parTrans" cxnId="{D6492FC5-20F8-465E-B7CE-606D9E175772}">
      <dgm:prSet/>
      <dgm:spPr/>
      <dgm:t>
        <a:bodyPr/>
        <a:lstStyle/>
        <a:p>
          <a:endParaRPr lang="en-US"/>
        </a:p>
      </dgm:t>
    </dgm:pt>
    <dgm:pt modelId="{A2E6CC78-356A-4BAC-8A93-DDFB5356E215}" type="sibTrans" cxnId="{D6492FC5-20F8-465E-B7CE-606D9E175772}">
      <dgm:prSet/>
      <dgm:spPr/>
      <dgm:t>
        <a:bodyPr/>
        <a:lstStyle/>
        <a:p>
          <a:endParaRPr lang="en-US"/>
        </a:p>
      </dgm:t>
    </dgm:pt>
    <dgm:pt modelId="{F1E8B3C3-7F78-40FA-8ACB-D6C402F3D009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Extract each face ROI</a:t>
          </a:r>
        </a:p>
      </dgm:t>
    </dgm:pt>
    <dgm:pt modelId="{7B719844-79F9-4A7D-84D5-B406B6F398CE}" type="parTrans" cxnId="{A53153E0-BCAD-452C-A57B-8EDD0E3C3777}">
      <dgm:prSet/>
      <dgm:spPr/>
      <dgm:t>
        <a:bodyPr/>
        <a:lstStyle/>
        <a:p>
          <a:endParaRPr lang="en-US"/>
        </a:p>
      </dgm:t>
    </dgm:pt>
    <dgm:pt modelId="{04171481-3789-49A4-A388-7EEEE10CBB8D}" type="sibTrans" cxnId="{A53153E0-BCAD-452C-A57B-8EDD0E3C3777}">
      <dgm:prSet/>
      <dgm:spPr/>
      <dgm:t>
        <a:bodyPr/>
        <a:lstStyle/>
        <a:p>
          <a:endParaRPr lang="en-US"/>
        </a:p>
      </dgm:t>
    </dgm:pt>
    <dgm:pt modelId="{3C136082-5584-479F-99BE-4E40A2F25C09}">
      <dgm:prSet/>
      <dgm:spPr/>
      <dgm:t>
        <a:bodyPr/>
        <a:lstStyle/>
        <a:p>
          <a:r>
            <a:rPr lang="en-US" dirty="0"/>
            <a:t>Apply face mask classifier to each face  ROI to determine “Mask” or “No Mask”</a:t>
          </a:r>
        </a:p>
      </dgm:t>
    </dgm:pt>
    <dgm:pt modelId="{11DA0FAF-8D04-411F-8E83-A0226CEC176D}" type="parTrans" cxnId="{C774FF73-E4DA-4D3F-BDE9-3366D62EC910}">
      <dgm:prSet/>
      <dgm:spPr/>
      <dgm:t>
        <a:bodyPr/>
        <a:lstStyle/>
        <a:p>
          <a:endParaRPr lang="en-US"/>
        </a:p>
      </dgm:t>
    </dgm:pt>
    <dgm:pt modelId="{68405DB1-12E7-49C6-9BB8-32D1EAF9722B}" type="sibTrans" cxnId="{C774FF73-E4DA-4D3F-BDE9-3366D62EC910}">
      <dgm:prSet/>
      <dgm:spPr/>
      <dgm:t>
        <a:bodyPr/>
        <a:lstStyle/>
        <a:p>
          <a:endParaRPr lang="en-US"/>
        </a:p>
      </dgm:t>
    </dgm:pt>
    <dgm:pt modelId="{D78A6EF0-0F8A-4468-88E8-991A51BD30B5}">
      <dgm:prSet/>
      <dgm:spPr/>
      <dgm:t>
        <a:bodyPr/>
        <a:lstStyle/>
        <a:p>
          <a:r>
            <a:rPr lang="en-US" dirty="0"/>
            <a:t>Display the result</a:t>
          </a:r>
        </a:p>
      </dgm:t>
    </dgm:pt>
    <dgm:pt modelId="{33F36208-AC20-494A-800B-18A3B1715D0B}" type="parTrans" cxnId="{1899CA1D-B068-40EE-B147-D870273ABDDD}">
      <dgm:prSet/>
      <dgm:spPr/>
      <dgm:t>
        <a:bodyPr/>
        <a:lstStyle/>
        <a:p>
          <a:endParaRPr lang="en-US"/>
        </a:p>
      </dgm:t>
    </dgm:pt>
    <dgm:pt modelId="{821A65DF-B72B-4550-9C42-17E4F7FFB94F}" type="sibTrans" cxnId="{1899CA1D-B068-40EE-B147-D870273ABDDD}">
      <dgm:prSet/>
      <dgm:spPr/>
      <dgm:t>
        <a:bodyPr/>
        <a:lstStyle/>
        <a:p>
          <a:endParaRPr lang="en-US"/>
        </a:p>
      </dgm:t>
    </dgm:pt>
    <dgm:pt modelId="{74074E4B-3221-44D2-8F43-A5CB076A7574}" type="pres">
      <dgm:prSet presAssocID="{F32963D6-C7F0-4F68-BAFE-3E1655F74546}" presName="Name0" presStyleCnt="0">
        <dgm:presLayoutVars>
          <dgm:dir/>
          <dgm:resizeHandles val="exact"/>
        </dgm:presLayoutVars>
      </dgm:prSet>
      <dgm:spPr/>
    </dgm:pt>
    <dgm:pt modelId="{350CAB82-8AA0-41B0-9409-5839165375A5}" type="pres">
      <dgm:prSet presAssocID="{E93D66B2-94C5-46F0-BDB8-29AF245DB3E0}" presName="node" presStyleLbl="node1" presStyleIdx="0" presStyleCnt="5">
        <dgm:presLayoutVars>
          <dgm:bulletEnabled val="1"/>
        </dgm:presLayoutVars>
      </dgm:prSet>
      <dgm:spPr/>
    </dgm:pt>
    <dgm:pt modelId="{BC2DDFB4-F0AB-448A-B4EB-9D5AB0DB1A87}" type="pres">
      <dgm:prSet presAssocID="{468C583D-02FC-4448-8248-208E243123CF}" presName="sibTrans" presStyleLbl="sibTrans2D1" presStyleIdx="0" presStyleCnt="4"/>
      <dgm:spPr/>
    </dgm:pt>
    <dgm:pt modelId="{02B698D8-6AAA-4D9A-A3EB-F20E2D0EB9CC}" type="pres">
      <dgm:prSet presAssocID="{468C583D-02FC-4448-8248-208E243123CF}" presName="connectorText" presStyleLbl="sibTrans2D1" presStyleIdx="0" presStyleCnt="4"/>
      <dgm:spPr/>
    </dgm:pt>
    <dgm:pt modelId="{13DB18BD-F3D3-4D2D-A441-ED2AD0CC550A}" type="pres">
      <dgm:prSet presAssocID="{8D28C81F-A979-42EF-9641-CA8B1BCC759D}" presName="node" presStyleLbl="node1" presStyleIdx="1" presStyleCnt="5">
        <dgm:presLayoutVars>
          <dgm:bulletEnabled val="1"/>
        </dgm:presLayoutVars>
      </dgm:prSet>
      <dgm:spPr/>
    </dgm:pt>
    <dgm:pt modelId="{79040DFD-42EB-47E8-B3F0-78C7D12E94BB}" type="pres">
      <dgm:prSet presAssocID="{A2E6CC78-356A-4BAC-8A93-DDFB5356E215}" presName="sibTrans" presStyleLbl="sibTrans2D1" presStyleIdx="1" presStyleCnt="4"/>
      <dgm:spPr/>
    </dgm:pt>
    <dgm:pt modelId="{E7B14F75-8685-4C19-83AD-C196AD26CFB7}" type="pres">
      <dgm:prSet presAssocID="{A2E6CC78-356A-4BAC-8A93-DDFB5356E215}" presName="connectorText" presStyleLbl="sibTrans2D1" presStyleIdx="1" presStyleCnt="4"/>
      <dgm:spPr/>
    </dgm:pt>
    <dgm:pt modelId="{8A6EBC5E-6190-4066-B179-F45FA3CE7D10}" type="pres">
      <dgm:prSet presAssocID="{F1E8B3C3-7F78-40FA-8ACB-D6C402F3D009}" presName="node" presStyleLbl="node1" presStyleIdx="2" presStyleCnt="5">
        <dgm:presLayoutVars>
          <dgm:bulletEnabled val="1"/>
        </dgm:presLayoutVars>
      </dgm:prSet>
      <dgm:spPr/>
    </dgm:pt>
    <dgm:pt modelId="{2B83EF09-F1DD-4885-9AB4-28CBAEBE2879}" type="pres">
      <dgm:prSet presAssocID="{04171481-3789-49A4-A388-7EEEE10CBB8D}" presName="sibTrans" presStyleLbl="sibTrans2D1" presStyleIdx="2" presStyleCnt="4"/>
      <dgm:spPr/>
    </dgm:pt>
    <dgm:pt modelId="{FE2BE72F-ED1B-41DA-BCEF-3D195EB7A882}" type="pres">
      <dgm:prSet presAssocID="{04171481-3789-49A4-A388-7EEEE10CBB8D}" presName="connectorText" presStyleLbl="sibTrans2D1" presStyleIdx="2" presStyleCnt="4"/>
      <dgm:spPr/>
    </dgm:pt>
    <dgm:pt modelId="{8CF83A86-CFED-493A-AE19-370122C66CEB}" type="pres">
      <dgm:prSet presAssocID="{3C136082-5584-479F-99BE-4E40A2F25C09}" presName="node" presStyleLbl="node1" presStyleIdx="3" presStyleCnt="5">
        <dgm:presLayoutVars>
          <dgm:bulletEnabled val="1"/>
        </dgm:presLayoutVars>
      </dgm:prSet>
      <dgm:spPr/>
    </dgm:pt>
    <dgm:pt modelId="{63D4AE59-7771-4BA2-B946-2295F1402384}" type="pres">
      <dgm:prSet presAssocID="{68405DB1-12E7-49C6-9BB8-32D1EAF9722B}" presName="sibTrans" presStyleLbl="sibTrans2D1" presStyleIdx="3" presStyleCnt="4"/>
      <dgm:spPr/>
    </dgm:pt>
    <dgm:pt modelId="{8B44C093-3AEE-4A04-B9A6-6D69C459EA52}" type="pres">
      <dgm:prSet presAssocID="{68405DB1-12E7-49C6-9BB8-32D1EAF9722B}" presName="connectorText" presStyleLbl="sibTrans2D1" presStyleIdx="3" presStyleCnt="4"/>
      <dgm:spPr/>
    </dgm:pt>
    <dgm:pt modelId="{5CE4A08C-F9B2-4652-B84B-03116FCED897}" type="pres">
      <dgm:prSet presAssocID="{D78A6EF0-0F8A-4468-88E8-991A51BD30B5}" presName="node" presStyleLbl="node1" presStyleIdx="4" presStyleCnt="5">
        <dgm:presLayoutVars>
          <dgm:bulletEnabled val="1"/>
        </dgm:presLayoutVars>
      </dgm:prSet>
      <dgm:spPr/>
    </dgm:pt>
  </dgm:ptLst>
  <dgm:cxnLst>
    <dgm:cxn modelId="{2EA83715-8491-466E-B9D5-4EADF0FB384D}" type="presOf" srcId="{68405DB1-12E7-49C6-9BB8-32D1EAF9722B}" destId="{63D4AE59-7771-4BA2-B946-2295F1402384}" srcOrd="0" destOrd="0" presId="urn:microsoft.com/office/officeart/2005/8/layout/process1"/>
    <dgm:cxn modelId="{CF32CF19-29E0-4E11-A157-311675551231}" type="presOf" srcId="{A2E6CC78-356A-4BAC-8A93-DDFB5356E215}" destId="{79040DFD-42EB-47E8-B3F0-78C7D12E94BB}" srcOrd="0" destOrd="0" presId="urn:microsoft.com/office/officeart/2005/8/layout/process1"/>
    <dgm:cxn modelId="{1899CA1D-B068-40EE-B147-D870273ABDDD}" srcId="{F32963D6-C7F0-4F68-BAFE-3E1655F74546}" destId="{D78A6EF0-0F8A-4468-88E8-991A51BD30B5}" srcOrd="4" destOrd="0" parTransId="{33F36208-AC20-494A-800B-18A3B1715D0B}" sibTransId="{821A65DF-B72B-4550-9C42-17E4F7FFB94F}"/>
    <dgm:cxn modelId="{7DDEF726-B8CB-4144-8C0E-E828A9D0156A}" type="presOf" srcId="{D78A6EF0-0F8A-4468-88E8-991A51BD30B5}" destId="{5CE4A08C-F9B2-4652-B84B-03116FCED897}" srcOrd="0" destOrd="0" presId="urn:microsoft.com/office/officeart/2005/8/layout/process1"/>
    <dgm:cxn modelId="{F634BD32-8C1F-4299-B995-82C8772223AA}" type="presOf" srcId="{04171481-3789-49A4-A388-7EEEE10CBB8D}" destId="{2B83EF09-F1DD-4885-9AB4-28CBAEBE2879}" srcOrd="0" destOrd="0" presId="urn:microsoft.com/office/officeart/2005/8/layout/process1"/>
    <dgm:cxn modelId="{10E4B866-CD09-4071-8CA4-414136576314}" type="presOf" srcId="{F1E8B3C3-7F78-40FA-8ACB-D6C402F3D009}" destId="{8A6EBC5E-6190-4066-B179-F45FA3CE7D10}" srcOrd="0" destOrd="0" presId="urn:microsoft.com/office/officeart/2005/8/layout/process1"/>
    <dgm:cxn modelId="{C9057049-2428-4965-8B4D-698BA24E4A8C}" type="presOf" srcId="{3C136082-5584-479F-99BE-4E40A2F25C09}" destId="{8CF83A86-CFED-493A-AE19-370122C66CEB}" srcOrd="0" destOrd="0" presId="urn:microsoft.com/office/officeart/2005/8/layout/process1"/>
    <dgm:cxn modelId="{8066176F-8698-4FDF-B848-3E9A45CD4429}" type="presOf" srcId="{F32963D6-C7F0-4F68-BAFE-3E1655F74546}" destId="{74074E4B-3221-44D2-8F43-A5CB076A7574}" srcOrd="0" destOrd="0" presId="urn:microsoft.com/office/officeart/2005/8/layout/process1"/>
    <dgm:cxn modelId="{C2910750-DDAB-4A5B-B04E-4FCA24A0A1CF}" type="presOf" srcId="{468C583D-02FC-4448-8248-208E243123CF}" destId="{BC2DDFB4-F0AB-448A-B4EB-9D5AB0DB1A87}" srcOrd="0" destOrd="0" presId="urn:microsoft.com/office/officeart/2005/8/layout/process1"/>
    <dgm:cxn modelId="{79910171-3135-4282-A0B0-BDC6D5D13186}" type="presOf" srcId="{468C583D-02FC-4448-8248-208E243123CF}" destId="{02B698D8-6AAA-4D9A-A3EB-F20E2D0EB9CC}" srcOrd="1" destOrd="0" presId="urn:microsoft.com/office/officeart/2005/8/layout/process1"/>
    <dgm:cxn modelId="{C774FF73-E4DA-4D3F-BDE9-3366D62EC910}" srcId="{F32963D6-C7F0-4F68-BAFE-3E1655F74546}" destId="{3C136082-5584-479F-99BE-4E40A2F25C09}" srcOrd="3" destOrd="0" parTransId="{11DA0FAF-8D04-411F-8E83-A0226CEC176D}" sibTransId="{68405DB1-12E7-49C6-9BB8-32D1EAF9722B}"/>
    <dgm:cxn modelId="{BC63E3AA-4E6F-48AE-8CE3-598AB88DFEC1}" type="presOf" srcId="{68405DB1-12E7-49C6-9BB8-32D1EAF9722B}" destId="{8B44C093-3AEE-4A04-B9A6-6D69C459EA52}" srcOrd="1" destOrd="0" presId="urn:microsoft.com/office/officeart/2005/8/layout/process1"/>
    <dgm:cxn modelId="{68299FAE-8D2B-4946-8707-16D86CC6846C}" srcId="{F32963D6-C7F0-4F68-BAFE-3E1655F74546}" destId="{E93D66B2-94C5-46F0-BDB8-29AF245DB3E0}" srcOrd="0" destOrd="0" parTransId="{7FA66767-95E9-4ECB-BF41-268A759D168C}" sibTransId="{468C583D-02FC-4448-8248-208E243123CF}"/>
    <dgm:cxn modelId="{D6492FC5-20F8-465E-B7CE-606D9E175772}" srcId="{F32963D6-C7F0-4F68-BAFE-3E1655F74546}" destId="{8D28C81F-A979-42EF-9641-CA8B1BCC759D}" srcOrd="1" destOrd="0" parTransId="{D72830B9-4D0F-49AF-A840-1766CEE81CF2}" sibTransId="{A2E6CC78-356A-4BAC-8A93-DDFB5356E215}"/>
    <dgm:cxn modelId="{614BB5C6-08DE-4188-B3A6-AB8A9E72F45D}" type="presOf" srcId="{A2E6CC78-356A-4BAC-8A93-DDFB5356E215}" destId="{E7B14F75-8685-4C19-83AD-C196AD26CFB7}" srcOrd="1" destOrd="0" presId="urn:microsoft.com/office/officeart/2005/8/layout/process1"/>
    <dgm:cxn modelId="{89D065D4-9902-4154-AB2F-6037126A5296}" type="presOf" srcId="{8D28C81F-A979-42EF-9641-CA8B1BCC759D}" destId="{13DB18BD-F3D3-4D2D-A441-ED2AD0CC550A}" srcOrd="0" destOrd="0" presId="urn:microsoft.com/office/officeart/2005/8/layout/process1"/>
    <dgm:cxn modelId="{A53153E0-BCAD-452C-A57B-8EDD0E3C3777}" srcId="{F32963D6-C7F0-4F68-BAFE-3E1655F74546}" destId="{F1E8B3C3-7F78-40FA-8ACB-D6C402F3D009}" srcOrd="2" destOrd="0" parTransId="{7B719844-79F9-4A7D-84D5-B406B6F398CE}" sibTransId="{04171481-3789-49A4-A388-7EEEE10CBB8D}"/>
    <dgm:cxn modelId="{6E4D4CEC-14DA-4517-83B7-3DFDC4630937}" type="presOf" srcId="{04171481-3789-49A4-A388-7EEEE10CBB8D}" destId="{FE2BE72F-ED1B-41DA-BCEF-3D195EB7A882}" srcOrd="1" destOrd="0" presId="urn:microsoft.com/office/officeart/2005/8/layout/process1"/>
    <dgm:cxn modelId="{BE4C0AF2-4880-4FE2-B24F-5640E4220C9C}" type="presOf" srcId="{E93D66B2-94C5-46F0-BDB8-29AF245DB3E0}" destId="{350CAB82-8AA0-41B0-9409-5839165375A5}" srcOrd="0" destOrd="0" presId="urn:microsoft.com/office/officeart/2005/8/layout/process1"/>
    <dgm:cxn modelId="{0DBDD443-100D-4AFE-B579-7D491F1C4A18}" type="presParOf" srcId="{74074E4B-3221-44D2-8F43-A5CB076A7574}" destId="{350CAB82-8AA0-41B0-9409-5839165375A5}" srcOrd="0" destOrd="0" presId="urn:microsoft.com/office/officeart/2005/8/layout/process1"/>
    <dgm:cxn modelId="{32CD3488-0C75-4497-8D44-D915D9492124}" type="presParOf" srcId="{74074E4B-3221-44D2-8F43-A5CB076A7574}" destId="{BC2DDFB4-F0AB-448A-B4EB-9D5AB0DB1A87}" srcOrd="1" destOrd="0" presId="urn:microsoft.com/office/officeart/2005/8/layout/process1"/>
    <dgm:cxn modelId="{7DCA1435-0D4F-4BF4-9E8F-54FB39E79B44}" type="presParOf" srcId="{BC2DDFB4-F0AB-448A-B4EB-9D5AB0DB1A87}" destId="{02B698D8-6AAA-4D9A-A3EB-F20E2D0EB9CC}" srcOrd="0" destOrd="0" presId="urn:microsoft.com/office/officeart/2005/8/layout/process1"/>
    <dgm:cxn modelId="{F6FA2712-10EC-412F-853A-D700D3067B9B}" type="presParOf" srcId="{74074E4B-3221-44D2-8F43-A5CB076A7574}" destId="{13DB18BD-F3D3-4D2D-A441-ED2AD0CC550A}" srcOrd="2" destOrd="0" presId="urn:microsoft.com/office/officeart/2005/8/layout/process1"/>
    <dgm:cxn modelId="{3E137731-266D-49ED-80F7-AEBE4FC9DCBD}" type="presParOf" srcId="{74074E4B-3221-44D2-8F43-A5CB076A7574}" destId="{79040DFD-42EB-47E8-B3F0-78C7D12E94BB}" srcOrd="3" destOrd="0" presId="urn:microsoft.com/office/officeart/2005/8/layout/process1"/>
    <dgm:cxn modelId="{E1971871-8E23-4BF8-B1A4-75C4AAF8DB7E}" type="presParOf" srcId="{79040DFD-42EB-47E8-B3F0-78C7D12E94BB}" destId="{E7B14F75-8685-4C19-83AD-C196AD26CFB7}" srcOrd="0" destOrd="0" presId="urn:microsoft.com/office/officeart/2005/8/layout/process1"/>
    <dgm:cxn modelId="{EA76A35B-0B49-459C-A17F-8D5E5670C110}" type="presParOf" srcId="{74074E4B-3221-44D2-8F43-A5CB076A7574}" destId="{8A6EBC5E-6190-4066-B179-F45FA3CE7D10}" srcOrd="4" destOrd="0" presId="urn:microsoft.com/office/officeart/2005/8/layout/process1"/>
    <dgm:cxn modelId="{2E44EFFA-DFD3-4709-9189-8252097C908C}" type="presParOf" srcId="{74074E4B-3221-44D2-8F43-A5CB076A7574}" destId="{2B83EF09-F1DD-4885-9AB4-28CBAEBE2879}" srcOrd="5" destOrd="0" presId="urn:microsoft.com/office/officeart/2005/8/layout/process1"/>
    <dgm:cxn modelId="{F69C740B-3B50-4360-A15F-7B67BAC433BD}" type="presParOf" srcId="{2B83EF09-F1DD-4885-9AB4-28CBAEBE2879}" destId="{FE2BE72F-ED1B-41DA-BCEF-3D195EB7A882}" srcOrd="0" destOrd="0" presId="urn:microsoft.com/office/officeart/2005/8/layout/process1"/>
    <dgm:cxn modelId="{6019758F-CB6C-498E-B4C5-3C620514E323}" type="presParOf" srcId="{74074E4B-3221-44D2-8F43-A5CB076A7574}" destId="{8CF83A86-CFED-493A-AE19-370122C66CEB}" srcOrd="6" destOrd="0" presId="urn:microsoft.com/office/officeart/2005/8/layout/process1"/>
    <dgm:cxn modelId="{CE62AD0B-D60E-40F4-A016-0BE9B3E6D0C4}" type="presParOf" srcId="{74074E4B-3221-44D2-8F43-A5CB076A7574}" destId="{63D4AE59-7771-4BA2-B946-2295F1402384}" srcOrd="7" destOrd="0" presId="urn:microsoft.com/office/officeart/2005/8/layout/process1"/>
    <dgm:cxn modelId="{5C841ADE-5DC9-4F49-BD1D-1A39B4A3D2A9}" type="presParOf" srcId="{63D4AE59-7771-4BA2-B946-2295F1402384}" destId="{8B44C093-3AEE-4A04-B9A6-6D69C459EA52}" srcOrd="0" destOrd="0" presId="urn:microsoft.com/office/officeart/2005/8/layout/process1"/>
    <dgm:cxn modelId="{80B418AC-5BF4-4077-B82B-5BC693FE9C7F}" type="presParOf" srcId="{74074E4B-3221-44D2-8F43-A5CB076A7574}" destId="{5CE4A08C-F9B2-4652-B84B-03116FCED89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36F8-5557-4EAA-B7B4-E85EFCAD339B}">
      <dsp:nvSpPr>
        <dsp:cNvPr id="0" name=""/>
        <dsp:cNvSpPr/>
      </dsp:nvSpPr>
      <dsp:spPr>
        <a:xfrm>
          <a:off x="0" y="0"/>
          <a:ext cx="5988032" cy="1062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Local face mask dataset</a:t>
          </a:r>
        </a:p>
      </dsp:txBody>
      <dsp:txXfrm>
        <a:off x="31120" y="31120"/>
        <a:ext cx="4841504" cy="1000267"/>
      </dsp:txXfrm>
    </dsp:sp>
    <dsp:sp modelId="{C8EB3F72-C3F4-4287-8E75-F82484C1FC2F}">
      <dsp:nvSpPr>
        <dsp:cNvPr id="0" name=""/>
        <dsp:cNvSpPr/>
      </dsp:nvSpPr>
      <dsp:spPr>
        <a:xfrm>
          <a:off x="516858" y="1250397"/>
          <a:ext cx="5988032" cy="1062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face mask classifier with Keras/ Tensorflow</a:t>
          </a:r>
        </a:p>
      </dsp:txBody>
      <dsp:txXfrm>
        <a:off x="547978" y="1281517"/>
        <a:ext cx="4706807" cy="1000267"/>
      </dsp:txXfrm>
    </dsp:sp>
    <dsp:sp modelId="{AF46E566-036E-462B-AB89-A1AA182303B6}">
      <dsp:nvSpPr>
        <dsp:cNvPr id="0" name=""/>
        <dsp:cNvSpPr/>
      </dsp:nvSpPr>
      <dsp:spPr>
        <a:xfrm>
          <a:off x="1056711" y="2479182"/>
          <a:ext cx="5988032" cy="1062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Serialize face mask classifier to disk</a:t>
          </a:r>
        </a:p>
      </dsp:txBody>
      <dsp:txXfrm>
        <a:off x="1087831" y="2510302"/>
        <a:ext cx="4706807" cy="1000267"/>
      </dsp:txXfrm>
    </dsp:sp>
    <dsp:sp modelId="{A2150152-5A9E-448E-88B6-044C3318EC93}">
      <dsp:nvSpPr>
        <dsp:cNvPr id="0" name=""/>
        <dsp:cNvSpPr/>
      </dsp:nvSpPr>
      <dsp:spPr>
        <a:xfrm>
          <a:off x="5297402" y="805734"/>
          <a:ext cx="690629" cy="690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452794" y="805734"/>
        <a:ext cx="379845" cy="519698"/>
      </dsp:txXfrm>
    </dsp:sp>
    <dsp:sp modelId="{B54E1AB6-6F26-4057-AEF1-86E417488655}">
      <dsp:nvSpPr>
        <dsp:cNvPr id="0" name=""/>
        <dsp:cNvSpPr/>
      </dsp:nvSpPr>
      <dsp:spPr>
        <a:xfrm>
          <a:off x="5825758" y="2038242"/>
          <a:ext cx="690629" cy="690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981150" y="2038242"/>
        <a:ext cx="379845" cy="519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CAB82-8AA0-41B0-9409-5839165375A5}">
      <dsp:nvSpPr>
        <dsp:cNvPr id="0" name=""/>
        <dsp:cNvSpPr/>
      </dsp:nvSpPr>
      <dsp:spPr>
        <a:xfrm>
          <a:off x="4835" y="959593"/>
          <a:ext cx="1499118" cy="224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face classifier from disk</a:t>
          </a:r>
        </a:p>
      </dsp:txBody>
      <dsp:txXfrm>
        <a:off x="48743" y="1003501"/>
        <a:ext cx="1411302" cy="2160861"/>
      </dsp:txXfrm>
    </dsp:sp>
    <dsp:sp modelId="{BC2DDFB4-F0AB-448A-B4EB-9D5AB0DB1A87}">
      <dsp:nvSpPr>
        <dsp:cNvPr id="0" name=""/>
        <dsp:cNvSpPr/>
      </dsp:nvSpPr>
      <dsp:spPr>
        <a:xfrm>
          <a:off x="1653866" y="1898041"/>
          <a:ext cx="317813" cy="37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3866" y="1972397"/>
        <a:ext cx="222469" cy="223069"/>
      </dsp:txXfrm>
    </dsp:sp>
    <dsp:sp modelId="{13DB18BD-F3D3-4D2D-A441-ED2AD0CC550A}">
      <dsp:nvSpPr>
        <dsp:cNvPr id="0" name=""/>
        <dsp:cNvSpPr/>
      </dsp:nvSpPr>
      <dsp:spPr>
        <a:xfrm>
          <a:off x="2103601" y="959593"/>
          <a:ext cx="1499118" cy="224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face in image / video stream</a:t>
          </a:r>
        </a:p>
      </dsp:txBody>
      <dsp:txXfrm>
        <a:off x="2147509" y="1003501"/>
        <a:ext cx="1411302" cy="2160861"/>
      </dsp:txXfrm>
    </dsp:sp>
    <dsp:sp modelId="{79040DFD-42EB-47E8-B3F0-78C7D12E94BB}">
      <dsp:nvSpPr>
        <dsp:cNvPr id="0" name=""/>
        <dsp:cNvSpPr/>
      </dsp:nvSpPr>
      <dsp:spPr>
        <a:xfrm>
          <a:off x="3752631" y="1898041"/>
          <a:ext cx="317813" cy="37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52631" y="1972397"/>
        <a:ext cx="222469" cy="223069"/>
      </dsp:txXfrm>
    </dsp:sp>
    <dsp:sp modelId="{8A6EBC5E-6190-4066-B179-F45FA3CE7D10}">
      <dsp:nvSpPr>
        <dsp:cNvPr id="0" name=""/>
        <dsp:cNvSpPr/>
      </dsp:nvSpPr>
      <dsp:spPr>
        <a:xfrm>
          <a:off x="4202367" y="959593"/>
          <a:ext cx="1499118" cy="224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 each face ROI</a:t>
          </a:r>
        </a:p>
      </dsp:txBody>
      <dsp:txXfrm>
        <a:off x="4246275" y="1003501"/>
        <a:ext cx="1411302" cy="2160861"/>
      </dsp:txXfrm>
    </dsp:sp>
    <dsp:sp modelId="{2B83EF09-F1DD-4885-9AB4-28CBAEBE2879}">
      <dsp:nvSpPr>
        <dsp:cNvPr id="0" name=""/>
        <dsp:cNvSpPr/>
      </dsp:nvSpPr>
      <dsp:spPr>
        <a:xfrm>
          <a:off x="5851397" y="1898041"/>
          <a:ext cx="317813" cy="37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51397" y="1972397"/>
        <a:ext cx="222469" cy="223069"/>
      </dsp:txXfrm>
    </dsp:sp>
    <dsp:sp modelId="{8CF83A86-CFED-493A-AE19-370122C66CEB}">
      <dsp:nvSpPr>
        <dsp:cNvPr id="0" name=""/>
        <dsp:cNvSpPr/>
      </dsp:nvSpPr>
      <dsp:spPr>
        <a:xfrm>
          <a:off x="6301133" y="959593"/>
          <a:ext cx="1499118" cy="224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face mask classifier to each face  ROI to determine “Mask” or “No Mask”</a:t>
          </a:r>
        </a:p>
      </dsp:txBody>
      <dsp:txXfrm>
        <a:off x="6345041" y="1003501"/>
        <a:ext cx="1411302" cy="2160861"/>
      </dsp:txXfrm>
    </dsp:sp>
    <dsp:sp modelId="{63D4AE59-7771-4BA2-B946-2295F1402384}">
      <dsp:nvSpPr>
        <dsp:cNvPr id="0" name=""/>
        <dsp:cNvSpPr/>
      </dsp:nvSpPr>
      <dsp:spPr>
        <a:xfrm>
          <a:off x="7950163" y="1898041"/>
          <a:ext cx="317813" cy="37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50163" y="1972397"/>
        <a:ext cx="222469" cy="223069"/>
      </dsp:txXfrm>
    </dsp:sp>
    <dsp:sp modelId="{5CE4A08C-F9B2-4652-B84B-03116FCED897}">
      <dsp:nvSpPr>
        <dsp:cNvPr id="0" name=""/>
        <dsp:cNvSpPr/>
      </dsp:nvSpPr>
      <dsp:spPr>
        <a:xfrm>
          <a:off x="8399898" y="959593"/>
          <a:ext cx="1499118" cy="224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the result</a:t>
          </a:r>
        </a:p>
      </dsp:txBody>
      <dsp:txXfrm>
        <a:off x="8443806" y="1003501"/>
        <a:ext cx="1411302" cy="2160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12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85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3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03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78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8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1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89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90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2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68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79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73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07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68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8381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1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4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275862083"/>
              </p:ext>
            </p:extLst>
          </p:nvPr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</a:t>
                      </a:r>
                      <a:r>
                        <a:rPr lang="en-US" sz="4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Our Presentation </a:t>
                      </a:r>
                      <a:endParaRPr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Any Question?</a:t>
            </a:r>
            <a:endParaRPr sz="11500" b="1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45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Thank You</a:t>
            </a:r>
            <a:endParaRPr sz="11500" b="1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222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1192265012"/>
              </p:ext>
            </p:extLst>
          </p:nvPr>
        </p:nvGraphicFramePr>
        <p:xfrm>
          <a:off x="2144542" y="3913032"/>
          <a:ext cx="8128000" cy="247321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Presented By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1.Tazan Rabbani (193-15-13441)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2.Tamanna</a:t>
                      </a:r>
                      <a:r>
                        <a:rPr lang="en-US" sz="2000" b="0" baseline="0" dirty="0"/>
                        <a:t> Akter Sawarna(192-15-13061)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3.Tasmima Akter(192-15-13057)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4.Sk Tariqul Islam(193-15-13451)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5.Md. Mamun Sakib(191-15-12651)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4062993396"/>
              </p:ext>
            </p:extLst>
          </p:nvPr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TITLE: FACE</a:t>
                      </a:r>
                      <a:r>
                        <a:rPr lang="en-US" sz="3200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MASK DETECTION</a:t>
                      </a:r>
                      <a:endParaRPr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3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Input Out Demo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66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76" y="1857123"/>
            <a:ext cx="5148675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036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Working Procedure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553792" y="1047603"/>
            <a:ext cx="11101587" cy="52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96365502"/>
              </p:ext>
            </p:extLst>
          </p:nvPr>
        </p:nvGraphicFramePr>
        <p:xfrm>
          <a:off x="2833353" y="2356835"/>
          <a:ext cx="7044744" cy="354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062" y="1378039"/>
            <a:ext cx="837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Face Mask Detector</a:t>
            </a:r>
          </a:p>
        </p:txBody>
      </p:sp>
    </p:spTree>
    <p:extLst>
      <p:ext uri="{BB962C8B-B14F-4D97-AF65-F5344CB8AC3E}">
        <p14:creationId xmlns:p14="http://schemas.microsoft.com/office/powerpoint/2010/main" val="426338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Working Procedure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553792" y="1047603"/>
            <a:ext cx="11101587" cy="52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882" y="1275008"/>
            <a:ext cx="837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Face Mask Detector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0001762"/>
              </p:ext>
            </p:extLst>
          </p:nvPr>
        </p:nvGraphicFramePr>
        <p:xfrm>
          <a:off x="1043189" y="1970468"/>
          <a:ext cx="9903853" cy="416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843486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Project User Interface 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508895" y="1239345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lain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lain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358250"/>
            <a:ext cx="2657846" cy="3858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93" y="1358249"/>
            <a:ext cx="2755830" cy="3858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95" y="1358249"/>
            <a:ext cx="275732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Expected Outcomes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4040257"/>
            <a:ext cx="3480268" cy="1989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60" y="1409418"/>
            <a:ext cx="3212092" cy="2065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1" y="1409418"/>
            <a:ext cx="3577516" cy="2065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37" y="4040257"/>
            <a:ext cx="3448050" cy="1956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46" y="1409418"/>
            <a:ext cx="3363388" cy="20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Python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Conclusion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" y="1758416"/>
            <a:ext cx="4675655" cy="2793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7" y="1758416"/>
            <a:ext cx="4610637" cy="27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9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178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TR JUNED</cp:lastModifiedBy>
  <cp:revision>22</cp:revision>
  <dcterms:created xsi:type="dcterms:W3CDTF">2020-10-23T13:16:40Z</dcterms:created>
  <dcterms:modified xsi:type="dcterms:W3CDTF">2021-08-18T16:32:12Z</dcterms:modified>
</cp:coreProperties>
</file>