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8"/>
  </p:notesMasterIdLst>
  <p:handoutMasterIdLst>
    <p:handoutMasterId r:id="rId9"/>
  </p:handoutMasterIdLst>
  <p:sldIdLst>
    <p:sldId id="256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733db4a0454d4451" providerId="LiveId" clId="{79A46A8B-DC3B-4375-94DE-8BBAE85EE9D3}"/>
    <pc:docChg chg="modSld">
      <pc:chgData name="" userId="733db4a0454d4451" providerId="LiveId" clId="{79A46A8B-DC3B-4375-94DE-8BBAE85EE9D3}" dt="2022-04-13T18:54:51.521" v="1" actId="20577"/>
      <pc:docMkLst>
        <pc:docMk/>
      </pc:docMkLst>
      <pc:sldChg chg="modSp">
        <pc:chgData name="" userId="733db4a0454d4451" providerId="LiveId" clId="{79A46A8B-DC3B-4375-94DE-8BBAE85EE9D3}" dt="2022-04-13T18:54:51.521" v="1" actId="20577"/>
        <pc:sldMkLst>
          <pc:docMk/>
          <pc:sldMk cId="2185875816" sldId="256"/>
        </pc:sldMkLst>
        <pc:spChg chg="mod">
          <ac:chgData name="" userId="733db4a0454d4451" providerId="LiveId" clId="{79A46A8B-DC3B-4375-94DE-8BBAE85EE9D3}" dt="2022-04-13T18:54:51.521" v="1" actId="20577"/>
          <ac:spMkLst>
            <pc:docMk/>
            <pc:sldMk cId="2185875816" sldId="256"/>
            <ac:spMk id="7" creationId="{3F41F9CD-F793-44D2-B06D-911E481B5DA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-30423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235200"/>
            <a:ext cx="6858000" cy="996686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</a:t>
            </a:r>
            <a:r>
              <a:rPr lang="en-US" sz="3200" cap="none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ovie</a:t>
            </a:r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R</a:t>
            </a:r>
            <a:r>
              <a:rPr lang="en-US" sz="3200" cap="none" dirty="0">
                <a:solidFill>
                  <a:srgbClr val="FF0000"/>
                </a:solidFill>
                <a:latin typeface="Arial Rounded MT Bold" panose="020F0704030504030204" pitchFamily="34" charset="0"/>
              </a:rPr>
              <a:t>ecommendation</a:t>
            </a:r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S</a:t>
            </a:r>
            <a:r>
              <a:rPr lang="en-US" sz="3200" cap="none" dirty="0">
                <a:solidFill>
                  <a:srgbClr val="FF0000"/>
                </a:solidFill>
                <a:latin typeface="Arial Rounded MT Bold" panose="020F0704030504030204" pitchFamily="34" charset="0"/>
              </a:rPr>
              <a:t>ystem</a:t>
            </a:r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U</a:t>
            </a:r>
            <a:r>
              <a:rPr lang="en-US" sz="3200" cap="none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sing</a:t>
            </a:r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M</a:t>
            </a:r>
            <a:r>
              <a:rPr lang="en-US" sz="3200" cap="none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achine</a:t>
            </a:r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L</a:t>
            </a:r>
            <a:r>
              <a:rPr lang="en-US" sz="3200" cap="none" dirty="0">
                <a:solidFill>
                  <a:srgbClr val="FF0000"/>
                </a:solidFill>
                <a:latin typeface="Arial Rounded MT Bold" panose="020F0704030504030204" pitchFamily="34" charset="0"/>
              </a:rPr>
              <a:t>earning</a:t>
            </a:r>
            <a:endParaRPr lang="en-US" sz="32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B3681-2D61-4433-952B-62D7E61919CF}"/>
              </a:ext>
            </a:extLst>
          </p:cNvPr>
          <p:cNvSpPr txBox="1"/>
          <p:nvPr/>
        </p:nvSpPr>
        <p:spPr>
          <a:xfrm>
            <a:off x="7238266" y="3626115"/>
            <a:ext cx="2253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Istiak Ahmed</a:t>
            </a:r>
          </a:p>
          <a:p>
            <a:r>
              <a:rPr lang="en-US" sz="2000" b="1" dirty="0"/>
              <a:t>ID: 193-15-13450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9A0B3-3909-4EA6-BD82-F4534D952081}"/>
              </a:ext>
            </a:extLst>
          </p:cNvPr>
          <p:cNvSpPr txBox="1"/>
          <p:nvPr/>
        </p:nvSpPr>
        <p:spPr>
          <a:xfrm>
            <a:off x="4683700" y="3617910"/>
            <a:ext cx="247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Md. </a:t>
            </a:r>
            <a:r>
              <a:rPr lang="en-US" sz="2000" b="1" dirty="0" err="1"/>
              <a:t>Jahidur</a:t>
            </a:r>
            <a:r>
              <a:rPr lang="en-US" sz="2000" b="1" dirty="0"/>
              <a:t> Rahman</a:t>
            </a:r>
          </a:p>
          <a:p>
            <a:r>
              <a:rPr lang="en-US" sz="2000" b="1" dirty="0"/>
              <a:t>ID: 163-15-8471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41F9CD-F793-44D2-B06D-911E481B5DAB}"/>
              </a:ext>
            </a:extLst>
          </p:cNvPr>
          <p:cNvSpPr txBox="1"/>
          <p:nvPr/>
        </p:nvSpPr>
        <p:spPr>
          <a:xfrm>
            <a:off x="2678081" y="3617910"/>
            <a:ext cx="1927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Tazan</a:t>
            </a:r>
            <a:r>
              <a:rPr lang="en-US" sz="2000" b="1" dirty="0"/>
              <a:t> Rabbani</a:t>
            </a:r>
          </a:p>
          <a:p>
            <a:r>
              <a:rPr lang="en-US" sz="2000" b="1"/>
              <a:t>193-15-13441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4672-AF33-4AC1-98C5-0FA271402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768315"/>
            <a:ext cx="8791575" cy="75677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M</a:t>
            </a:r>
            <a:r>
              <a:rPr lang="en-US" sz="3600" b="1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ovie</a:t>
            </a:r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R</a:t>
            </a:r>
            <a:r>
              <a:rPr lang="en-US" sz="3600" b="1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ecommendation </a:t>
            </a:r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S</a:t>
            </a:r>
            <a:r>
              <a:rPr lang="en-US" sz="3600" b="1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ystem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E3D1C-91DC-4AFE-BB50-00BE2E202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671895"/>
            <a:ext cx="8791575" cy="183718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Content Based Recommendation System 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Popularity Based Recommendation System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Collaborate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411802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01BE-664C-4EC2-90A1-0617737F8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2488" y="258298"/>
            <a:ext cx="3487023" cy="4967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Arial Rounded MT Bold" panose="020F0704030504030204" pitchFamily="34" charset="0"/>
              </a:rPr>
              <a:t>Work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7FFA5-B86C-4C4E-8E7D-4EF75AB20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917" y="1333849"/>
            <a:ext cx="1258980" cy="1071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38F342-83C1-4916-97DE-8A1247B1F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847" y="1333848"/>
            <a:ext cx="1403227" cy="10716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8E414B-691F-48DF-947A-ED1F51DD3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530" y="1333849"/>
            <a:ext cx="1205656" cy="10716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24B9A2-E212-4152-98C0-CA01B6C79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4530" y="3852578"/>
            <a:ext cx="1205656" cy="1420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92BAC9-9579-4470-B50A-714B1A067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2525" y="3775151"/>
            <a:ext cx="1837022" cy="14983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D8A21B-CBC7-44E3-B18F-7985397157D9}"/>
              </a:ext>
            </a:extLst>
          </p:cNvPr>
          <p:cNvSpPr txBox="1"/>
          <p:nvPr/>
        </p:nvSpPr>
        <p:spPr>
          <a:xfrm>
            <a:off x="1909917" y="4452458"/>
            <a:ext cx="156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Movie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94BC97C-0A37-44A4-9198-B05B84A839C8}"/>
              </a:ext>
            </a:extLst>
          </p:cNvPr>
          <p:cNvSpPr/>
          <p:nvPr/>
        </p:nvSpPr>
        <p:spPr>
          <a:xfrm flipV="1">
            <a:off x="3414190" y="1723516"/>
            <a:ext cx="1876595" cy="1918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587C048-5B43-489E-9AA7-B5FC7E2E90EC}"/>
              </a:ext>
            </a:extLst>
          </p:cNvPr>
          <p:cNvSpPr/>
          <p:nvPr/>
        </p:nvSpPr>
        <p:spPr>
          <a:xfrm flipV="1">
            <a:off x="6987870" y="1723515"/>
            <a:ext cx="2390863" cy="1918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id="{8238FFDE-3905-43FA-84BA-634F330BC0BE}"/>
              </a:ext>
            </a:extLst>
          </p:cNvPr>
          <p:cNvSpPr/>
          <p:nvPr/>
        </p:nvSpPr>
        <p:spPr>
          <a:xfrm>
            <a:off x="11011289" y="1915411"/>
            <a:ext cx="742427" cy="2793593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2356EFD1-2C6C-49D1-A640-23EBBBDCA29B}"/>
              </a:ext>
            </a:extLst>
          </p:cNvPr>
          <p:cNvSpPr/>
          <p:nvPr/>
        </p:nvSpPr>
        <p:spPr>
          <a:xfrm>
            <a:off x="7238066" y="4517108"/>
            <a:ext cx="2105478" cy="19189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3DD1C6E4-C137-4DE8-84E9-C74931CC99A3}"/>
              </a:ext>
            </a:extLst>
          </p:cNvPr>
          <p:cNvSpPr/>
          <p:nvPr/>
        </p:nvSpPr>
        <p:spPr>
          <a:xfrm>
            <a:off x="3473042" y="4517108"/>
            <a:ext cx="1507510" cy="191898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334963-834E-4914-8BB5-5776601E7A3A}"/>
              </a:ext>
            </a:extLst>
          </p:cNvPr>
          <p:cNvSpPr txBox="1"/>
          <p:nvPr/>
        </p:nvSpPr>
        <p:spPr>
          <a:xfrm>
            <a:off x="5282525" y="5425684"/>
            <a:ext cx="176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1557071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18BD99-41E9-467C-9777-74587F83171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556</TotalTime>
  <Words>43</Words>
  <Application>Microsoft Office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Trebuchet MS</vt:lpstr>
      <vt:lpstr>Tw Cen MT</vt:lpstr>
      <vt:lpstr>Circuit</vt:lpstr>
      <vt:lpstr>Movie Recommendation System Using Machine Learning</vt:lpstr>
      <vt:lpstr>Movie Recommendation System</vt:lpstr>
      <vt:lpstr>Work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 Using Machine Learning</dc:title>
  <dc:creator>Istiak Ahmed193-15-13450</dc:creator>
  <cp:lastModifiedBy>TR JUNED</cp:lastModifiedBy>
  <cp:revision>16</cp:revision>
  <dcterms:created xsi:type="dcterms:W3CDTF">2022-04-12T19:27:46Z</dcterms:created>
  <dcterms:modified xsi:type="dcterms:W3CDTF">2022-04-13T18:54:54Z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