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A97344-196A-1C43-8AEA-4AC0A6977DFD}" v="66" dt="2022-11-04T01:00:26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3"/>
  </p:normalViewPr>
  <p:slideViewPr>
    <p:cSldViewPr snapToGrid="0">
      <p:cViewPr>
        <p:scale>
          <a:sx n="11" d="100"/>
          <a:sy n="11" d="100"/>
        </p:scale>
        <p:origin x="3784" y="2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0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3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0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3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11/9/22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8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11/9/22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5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11/9/22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5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4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2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5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9" r:id="rId6"/>
    <p:sldLayoutId id="2147483789" r:id="rId7"/>
    <p:sldLayoutId id="2147483798" r:id="rId8"/>
    <p:sldLayoutId id="2147483797" r:id="rId9"/>
    <p:sldLayoutId id="2147483796" r:id="rId10"/>
    <p:sldLayoutId id="214748378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 descr="A colorful light bulb with business icons">
            <a:extLst>
              <a:ext uri="{FF2B5EF4-FFF2-40B4-BE49-F238E27FC236}">
                <a16:creationId xmlns:a16="http://schemas.microsoft.com/office/drawing/2014/main" id="{815A362F-227C-F5D6-9C9B-12A57EEBC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07" b="18801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  <a:ea typeface="Batang"/>
              </a:rPr>
              <a:t>Project #2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>
                <a:solidFill>
                  <a:srgbClr val="FFFFFF"/>
                </a:solidFill>
                <a:ea typeface="Batang"/>
              </a:rPr>
              <a:t>Ashley Ridley and Thomas Mackin</a:t>
            </a:r>
            <a:endParaRPr lang="en-US" sz="1500">
              <a:solidFill>
                <a:srgbClr val="FFFFFF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7E3A-A2FB-1498-C047-34A4804D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/>
              <a:t>Building Blocks</a:t>
            </a: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ECF06AE0-52DE-C626-E08B-1A301822E9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/>
              <a:t>Def</a:t>
            </a:r>
          </a:p>
          <a:p>
            <a:pPr algn="ctr"/>
            <a:r>
              <a:rPr lang="en-US"/>
              <a:t>While</a:t>
            </a:r>
          </a:p>
          <a:p>
            <a:pPr algn="ctr"/>
            <a:r>
              <a:rPr lang="en-US"/>
              <a:t>True</a:t>
            </a:r>
          </a:p>
          <a:p>
            <a:pPr algn="ctr"/>
            <a:r>
              <a:rPr lang="en-US"/>
              <a:t>If</a:t>
            </a:r>
          </a:p>
          <a:p>
            <a:pPr algn="ctr"/>
            <a:r>
              <a:rPr lang="en-US"/>
              <a:t>In</a:t>
            </a:r>
          </a:p>
          <a:p>
            <a:pPr algn="ctr"/>
            <a:r>
              <a:rPr lang="en-US" err="1"/>
              <a:t>Elif</a:t>
            </a:r>
            <a:endParaRPr lang="en-US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EA18AA56-4CC9-F5D7-D401-3D6D6001A4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/>
              <a:t>Else</a:t>
            </a:r>
          </a:p>
          <a:p>
            <a:pPr algn="ctr"/>
            <a:r>
              <a:rPr lang="en-US"/>
              <a:t>Print</a:t>
            </a:r>
          </a:p>
          <a:p>
            <a:pPr algn="ctr"/>
            <a:r>
              <a:rPr lang="en-US"/>
              <a:t>Return</a:t>
            </a:r>
          </a:p>
          <a:p>
            <a:pPr algn="ctr"/>
            <a:r>
              <a:rPr lang="en-US"/>
              <a:t>And</a:t>
            </a:r>
          </a:p>
          <a:p>
            <a:pPr algn="ctr"/>
            <a:r>
              <a:rPr lang="en-US"/>
              <a:t>For</a:t>
            </a:r>
          </a:p>
          <a:p>
            <a:pPr algn="ctr"/>
            <a:r>
              <a:rPr lang="en-US"/>
              <a:t>Ord</a:t>
            </a:r>
          </a:p>
        </p:txBody>
      </p:sp>
    </p:spTree>
    <p:extLst>
      <p:ext uri="{BB962C8B-B14F-4D97-AF65-F5344CB8AC3E}">
        <p14:creationId xmlns:p14="http://schemas.microsoft.com/office/powerpoint/2010/main" val="3339457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B9E81B-CB83-1B2E-53FD-F820CACDE246}"/>
              </a:ext>
            </a:extLst>
          </p:cNvPr>
          <p:cNvSpPr/>
          <p:nvPr/>
        </p:nvSpPr>
        <p:spPr>
          <a:xfrm>
            <a:off x="0" y="0"/>
            <a:ext cx="230318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2A2EAD-C670-D7F9-E6E2-B001C49E3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80" y="0"/>
            <a:ext cx="7585639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DF2E87B-C98A-2434-D4B2-D3C83FDB7704}"/>
              </a:ext>
            </a:extLst>
          </p:cNvPr>
          <p:cNvSpPr/>
          <p:nvPr/>
        </p:nvSpPr>
        <p:spPr>
          <a:xfrm>
            <a:off x="9888819" y="0"/>
            <a:ext cx="230318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2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3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0A374D-C3FC-98F2-AA9F-930EC0C65A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B80E91-41EB-F171-F89F-0840BBCA8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1" y="1128022"/>
            <a:ext cx="4720150" cy="1734654"/>
          </a:xfrm>
          <a:prstGeom prst="rect">
            <a:avLst/>
          </a:prstGeom>
        </p:spPr>
      </p:pic>
      <p:sp>
        <p:nvSpPr>
          <p:cNvPr id="36" name="Rectangle 27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CEDD75-8558-654A-7AEB-8E72FE7DD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680" y="1121735"/>
            <a:ext cx="4733982" cy="1739738"/>
          </a:xfrm>
          <a:prstGeom prst="rect">
            <a:avLst/>
          </a:prstGeom>
        </p:spPr>
      </p:pic>
      <p:sp>
        <p:nvSpPr>
          <p:cNvPr id="38" name="Rectangle 31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858316-AEA0-7B7E-B97E-FD0E6FEFF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680" y="3996527"/>
            <a:ext cx="4733982" cy="1739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2E6BD5-9515-9088-A436-41EB30D2D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69" y="3996347"/>
            <a:ext cx="4733982" cy="17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937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Bookman Old Style</vt:lpstr>
      <vt:lpstr>Calibri</vt:lpstr>
      <vt:lpstr>Franklin Gothic Book</vt:lpstr>
      <vt:lpstr>RetrospectVTI</vt:lpstr>
      <vt:lpstr>Project #2</vt:lpstr>
      <vt:lpstr>Building Blocks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Thomas R. Mackin</cp:lastModifiedBy>
  <cp:revision>1</cp:revision>
  <dcterms:created xsi:type="dcterms:W3CDTF">2022-10-30T01:07:22Z</dcterms:created>
  <dcterms:modified xsi:type="dcterms:W3CDTF">2022-11-09T18:37:33Z</dcterms:modified>
</cp:coreProperties>
</file>