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11E"/>
    <a:srgbClr val="408AB3"/>
    <a:srgbClr val="404040"/>
    <a:srgbClr val="020B16"/>
    <a:srgbClr val="00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/>
    <p:restoredTop sz="96327"/>
  </p:normalViewPr>
  <p:slideViewPr>
    <p:cSldViewPr snapToGrid="0">
      <p:cViewPr>
        <p:scale>
          <a:sx n="132" d="100"/>
          <a:sy n="132" d="100"/>
        </p:scale>
        <p:origin x="-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413A-5A99-4631-CD9E-E78A9B128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182" y="2606040"/>
            <a:ext cx="9831636" cy="1645920"/>
          </a:xfrm>
        </p:spPr>
        <p:txBody>
          <a:bodyPr/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  <a:ea typeface="SF PRO COMPRESSED" pitchFamily="2" charset="0"/>
                <a:cs typeface="SF PRO COMPRESSED" pitchFamily="2" charset="0"/>
              </a:rPr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CC01E-8AE8-8854-7392-1C96FEFF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06041"/>
            <a:ext cx="8991600" cy="164592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Regular" panose="02000000000000000000" pitchFamily="2" charset="0"/>
                <a:ea typeface="SF Pro Thin" pitchFamily="2" charset="0"/>
                <a:cs typeface="SF Pro Thin" pitchFamily="2" charset="0"/>
              </a:rPr>
              <a:t>Thomas Mackin</a:t>
            </a:r>
          </a:p>
        </p:txBody>
      </p:sp>
    </p:spTree>
    <p:extLst>
      <p:ext uri="{BB962C8B-B14F-4D97-AF65-F5344CB8AC3E}">
        <p14:creationId xmlns:p14="http://schemas.microsoft.com/office/powerpoint/2010/main" val="217805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5B1E-1DAF-657E-0D61-E91536AF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16" y="270630"/>
            <a:ext cx="11655165" cy="1188720"/>
          </a:xfrm>
        </p:spPr>
        <p:txBody>
          <a:bodyPr/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227E-0947-4F06-E53B-8C4F2DF0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4271771" cy="3101982"/>
          </a:xfrm>
        </p:spPr>
        <p:txBody>
          <a:bodyPr numCol="1" anchor="ctr">
            <a:normAutofit/>
          </a:bodyPr>
          <a:lstStyle/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import </a:t>
            </a:r>
          </a:p>
          <a:p>
            <a:pPr lvl="1"/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pygame</a:t>
            </a:r>
          </a:p>
          <a:p>
            <a:pPr lvl="1"/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time</a:t>
            </a:r>
          </a:p>
          <a:p>
            <a:pPr lvl="1"/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random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display.set_mode()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class player()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1E8E-98C1-EE9C-330A-11C66AD4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306" y="2638044"/>
            <a:ext cx="4270247" cy="3101982"/>
          </a:xfrm>
        </p:spPr>
        <p:txBody>
          <a:bodyPr numCol="1" anchor="ctr">
            <a:normAutofit/>
          </a:bodyPr>
          <a:lstStyle/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def </a:t>
            </a:r>
          </a:p>
          <a:p>
            <a:pPr lvl="1"/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snake()</a:t>
            </a:r>
          </a:p>
          <a:p>
            <a:pPr lvl="1"/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Game_score</a:t>
            </a:r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()</a:t>
            </a:r>
          </a:p>
          <a:p>
            <a:pPr lvl="1"/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lose_message</a:t>
            </a:r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()</a:t>
            </a:r>
          </a:p>
          <a:p>
            <a:pPr lvl="1"/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Snake_loop</a:t>
            </a:r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()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pygame.KEYDOWN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46F039-DF4C-124D-C00C-619AAE66DA14}"/>
              </a:ext>
            </a:extLst>
          </p:cNvPr>
          <p:cNvSpPr txBox="1">
            <a:spLocks/>
          </p:cNvSpPr>
          <p:nvPr/>
        </p:nvSpPr>
        <p:spPr>
          <a:xfrm>
            <a:off x="6051932" y="2638044"/>
            <a:ext cx="88135" cy="310198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B1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Import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Colors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Display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Snake size and speed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Fonts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A39A39-7ACD-29A5-6C96-336F3AD61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7900"/>
          <a:stretch/>
        </p:blipFill>
        <p:spPr>
          <a:xfrm>
            <a:off x="4676780" y="2245093"/>
            <a:ext cx="6539214" cy="2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Class player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Def snake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Def </a:t>
            </a:r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Game_score</a:t>
            </a:r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  <a:p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  <a:p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A39A39-7ACD-29A5-6C96-336F3AD61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4355" b="82"/>
          <a:stretch/>
        </p:blipFill>
        <p:spPr>
          <a:xfrm>
            <a:off x="4680903" y="2394284"/>
            <a:ext cx="6535091" cy="20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Def </a:t>
            </a:r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lose_message</a:t>
            </a:r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Def </a:t>
            </a:r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snake_loop</a:t>
            </a:r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  <a:p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Lose_message</a:t>
            </a:r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Q to quit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P to play again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FDAF0-3985-6C01-54B1-7120F277E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79" b="13647"/>
          <a:stretch/>
        </p:blipFill>
        <p:spPr>
          <a:xfrm>
            <a:off x="4657802" y="1478745"/>
            <a:ext cx="6558191" cy="3900510"/>
          </a:xfrm>
        </p:spPr>
      </p:pic>
    </p:spTree>
    <p:extLst>
      <p:ext uri="{BB962C8B-B14F-4D97-AF65-F5344CB8AC3E}">
        <p14:creationId xmlns:p14="http://schemas.microsoft.com/office/powerpoint/2010/main" val="33806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FDAF0-3985-6C01-54B1-7120F277E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6214" b="-1"/>
          <a:stretch/>
        </p:blipFill>
        <p:spPr>
          <a:xfrm>
            <a:off x="4657800" y="1692062"/>
            <a:ext cx="6558191" cy="626966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A45E5-4E44-F643-5B53-73B6CE960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7473"/>
          <a:stretch/>
        </p:blipFill>
        <p:spPr>
          <a:xfrm>
            <a:off x="4657802" y="2319028"/>
            <a:ext cx="6558191" cy="2835602"/>
          </a:xfr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/>
        </p:nvSpPr>
        <p:spPr>
          <a:xfrm>
            <a:off x="804672" y="2638044"/>
            <a:ext cx="3063765" cy="3263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Arrow keys or WASD</a:t>
            </a:r>
          </a:p>
        </p:txBody>
      </p:sp>
    </p:spTree>
    <p:extLst>
      <p:ext uri="{BB962C8B-B14F-4D97-AF65-F5344CB8AC3E}">
        <p14:creationId xmlns:p14="http://schemas.microsoft.com/office/powerpoint/2010/main" val="39470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A45E5-4E44-F643-5B53-73B6CE960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2478" b="4913"/>
          <a:stretch/>
        </p:blipFill>
        <p:spPr>
          <a:xfrm>
            <a:off x="4657802" y="2689562"/>
            <a:ext cx="6558191" cy="1478876"/>
          </a:xfr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/>
        </p:nvSpPr>
        <p:spPr>
          <a:xfrm>
            <a:off x="804672" y="2638044"/>
            <a:ext cx="3063765" cy="3263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Background image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Creating Food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Appending snake body</a:t>
            </a:r>
          </a:p>
          <a:p>
            <a:endParaRPr lang="en-US" dirty="0">
              <a:solidFill>
                <a:srgbClr val="408AB3"/>
              </a:solidFill>
              <a:latin typeface="Formula1 Display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CE08-3500-FAA4-36F2-CB43993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0B111E"/>
                </a:solidFill>
                <a:latin typeface="Formula1 Display-Wide" panose="02000000000000000000" pitchFamily="2" charset="0"/>
              </a:rPr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A45E5-4E44-F643-5B53-73B6CE960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5138" b="331"/>
          <a:stretch/>
        </p:blipFill>
        <p:spPr>
          <a:xfrm>
            <a:off x="4657828" y="2396691"/>
            <a:ext cx="6558191" cy="205518"/>
          </a:xfr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098CE48-08F2-6C66-C10D-9CF8A7114F76}"/>
              </a:ext>
            </a:extLst>
          </p:cNvPr>
          <p:cNvSpPr>
            <a:spLocks noGrp="1"/>
          </p:cNvSpPr>
          <p:nvPr/>
        </p:nvSpPr>
        <p:spPr>
          <a:xfrm>
            <a:off x="804672" y="2638044"/>
            <a:ext cx="3063765" cy="3263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408AB3"/>
                </a:solidFill>
                <a:latin typeface="Formula1 Display-Regular" panose="02000000000000000000" pitchFamily="2" charset="0"/>
              </a:rPr>
              <a:t>Snake_length</a:t>
            </a:r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 -1</a:t>
            </a:r>
          </a:p>
          <a:p>
            <a:r>
              <a:rPr lang="en-US" dirty="0">
                <a:solidFill>
                  <a:srgbClr val="408AB3"/>
                </a:solidFill>
                <a:latin typeface="Formula1 Display-Regular" panose="02000000000000000000" pitchFamily="2" charset="0"/>
              </a:rPr>
              <a:t>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D5789-5B6B-31B5-1A9A-C289B53E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02" y="2602209"/>
            <a:ext cx="6558217" cy="2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37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{A0D136BD-1EC1-0047-A847-E4CD18D6A392}tf10001120</Template>
  <TotalTime>126</TotalTime>
  <Words>94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Formula1 Display-Regular</vt:lpstr>
      <vt:lpstr>Formula1 Display-Wide</vt:lpstr>
      <vt:lpstr>Gill Sans MT</vt:lpstr>
      <vt:lpstr>Parcel</vt:lpstr>
      <vt:lpstr>Snake Game</vt:lpstr>
      <vt:lpstr>Building Blocks</vt:lpstr>
      <vt:lpstr>Code</vt:lpstr>
      <vt:lpstr>Code</vt:lpstr>
      <vt:lpstr>Code</vt:lpstr>
      <vt:lpstr>Code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Thomas R. Mackin</dc:creator>
  <cp:lastModifiedBy>Thomas R. Mackin</cp:lastModifiedBy>
  <cp:revision>4</cp:revision>
  <dcterms:created xsi:type="dcterms:W3CDTF">2022-12-05T00:46:58Z</dcterms:created>
  <dcterms:modified xsi:type="dcterms:W3CDTF">2022-12-10T20:45:27Z</dcterms:modified>
</cp:coreProperties>
</file>