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0F9149-C16D-BC47-B6A4-C6B5964C0E8B}" v="2" dt="2022-10-19T21:05:29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620"/>
    <p:restoredTop sz="94694"/>
  </p:normalViewPr>
  <p:slideViewPr>
    <p:cSldViewPr snapToGrid="0">
      <p:cViewPr varScale="1">
        <p:scale>
          <a:sx n="75" d="100"/>
          <a:sy n="75" d="100"/>
        </p:scale>
        <p:origin x="168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4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5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1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7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4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3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031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3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0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1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4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2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80AA-7DB2-3B5B-378B-0A4DBF079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606040"/>
            <a:ext cx="8991600" cy="1645920"/>
          </a:xfr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23AAE-79FA-D85E-CA18-2205B7F09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251960"/>
            <a:ext cx="6801612" cy="1239894"/>
          </a:xfrm>
        </p:spPr>
        <p:txBody>
          <a:bodyPr anchor="ctr"/>
          <a:lstStyle/>
          <a:p>
            <a:r>
              <a:rPr lang="en-US">
                <a:solidFill>
                  <a:schemeClr val="bg1"/>
                </a:solidFill>
              </a:rPr>
              <a:t>Thomas Mackin &amp; Ashley Ridley</a:t>
            </a:r>
          </a:p>
        </p:txBody>
      </p:sp>
    </p:spTree>
    <p:extLst>
      <p:ext uri="{BB962C8B-B14F-4D97-AF65-F5344CB8AC3E}">
        <p14:creationId xmlns:p14="http://schemas.microsoft.com/office/powerpoint/2010/main" val="297750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97BAE-1044-E714-C59E-846E49AC495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/>
              <a:t>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285A4-BEDF-28DF-D0CD-38E1F3478B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From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Import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.title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.geometry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.resizable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2ACA9-EA88-C9C3-EA1C-703F38CED6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Background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Foreground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.grid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Function (def)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.</a:t>
            </a:r>
            <a:r>
              <a:rPr lang="en-US" sz="2400" dirty="0" err="1">
                <a:solidFill>
                  <a:schemeClr val="bg1"/>
                </a:solidFill>
              </a:rPr>
              <a:t>mainloop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25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97BAE-1044-E714-C59E-846E49AC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340733"/>
            <a:ext cx="11521440" cy="1188720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D7A1AD-62C9-204F-FFA0-D8AFB6B84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963" y="2056756"/>
            <a:ext cx="11522075" cy="4281188"/>
          </a:xfrm>
        </p:spPr>
      </p:pic>
    </p:spTree>
    <p:extLst>
      <p:ext uri="{BB962C8B-B14F-4D97-AF65-F5344CB8AC3E}">
        <p14:creationId xmlns:p14="http://schemas.microsoft.com/office/powerpoint/2010/main" val="349068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97BAE-1044-E714-C59E-846E49AC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340733"/>
            <a:ext cx="11521440" cy="1188720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52A053-7F6B-781A-1467-2407474CA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9958" y="1885113"/>
            <a:ext cx="6892083" cy="4632154"/>
          </a:xfrm>
        </p:spPr>
      </p:pic>
    </p:spTree>
    <p:extLst>
      <p:ext uri="{BB962C8B-B14F-4D97-AF65-F5344CB8AC3E}">
        <p14:creationId xmlns:p14="http://schemas.microsoft.com/office/powerpoint/2010/main" val="206099037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{A0D136BD-1EC1-0047-A847-E4CD18D6A392}tf10001120</Template>
  <TotalTime>8</TotalTime>
  <Words>29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Project 1</vt:lpstr>
      <vt:lpstr>Building Blocks</vt:lpstr>
      <vt:lpstr>Code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Clock displaying the current time</dc:title>
  <dc:creator>Thomas R. Mackin</dc:creator>
  <cp:lastModifiedBy>Thomas R. Mackin</cp:lastModifiedBy>
  <cp:revision>2</cp:revision>
  <dcterms:created xsi:type="dcterms:W3CDTF">2022-10-19T15:06:13Z</dcterms:created>
  <dcterms:modified xsi:type="dcterms:W3CDTF">2022-10-19T21:07:39Z</dcterms:modified>
</cp:coreProperties>
</file>