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72DA8-B1E0-428A-B31D-C9406913D0D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268B-21C7-4A87-BFBF-0B4FD154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5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D0A8EBF-FFC5-4476-9477-D2B8467B0D35}" type="datetime1">
              <a:rPr lang="en-US" smtClean="0"/>
              <a:t>4/13/2022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D6FA5-B649-4A48-904B-D0BC1B8D8237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B708-3D99-4E63-84BF-8F352BAE8CCD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C4D8FF7-8D55-4891-BEDA-E6FC6E6CDBAF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01C4B-4D96-4F3E-92EB-BDB557B972A0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8B3AAD-AB38-4DDF-A4B7-38654C6BD195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5636C-0E38-4AEC-9F16-FBD5EE963AAB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B02BCD-1483-4AA6-AEFE-E295FEC32B18}" type="datetime1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5EB85-CC01-4960-B588-ECFD19E34095}" type="datetime1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0A0CAE-C866-4BFB-8B1F-63280A84BA7D}" type="datetime1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3E1605-A29F-4BAC-AA81-A7B2C9FCB5EA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115038-5607-49DF-B676-CDF13CB484E1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FC46C239-5277-4B31-ACFF-590C560BBF46}" type="datetime1">
              <a:rPr lang="en-US" smtClean="0"/>
              <a:t>4/13/2022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0632333-D270-4A51-AA9D-1D961A3E0C4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Pipes &amp;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9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Used for unwrapping values from an asynchronous primitive.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async</a:t>
            </a:r>
            <a:r>
              <a:rPr lang="en-US" sz="2400" dirty="0"/>
              <a:t> pipe subscribes to an </a:t>
            </a:r>
            <a:r>
              <a:rPr lang="en-US" sz="2400" i="1" dirty="0"/>
              <a:t>Observable</a:t>
            </a:r>
            <a:r>
              <a:rPr lang="en-US" sz="2400" dirty="0"/>
              <a:t> or </a:t>
            </a:r>
            <a:r>
              <a:rPr lang="en-US" sz="2400" i="1" dirty="0"/>
              <a:t>Promise</a:t>
            </a:r>
            <a:r>
              <a:rPr lang="en-US" sz="2400" dirty="0"/>
              <a:t> and returns the latest value it has emitted. </a:t>
            </a:r>
          </a:p>
          <a:p>
            <a:r>
              <a:rPr lang="en-US" sz="2400" i="1" dirty="0"/>
              <a:t>Example: Here, we bind the Promise with the template. Clicking the Resolve button resolves the promise.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39239"/>
            <a:ext cx="6400800" cy="186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48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810544"/>
            <a:ext cx="63817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6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create custom pipes using the </a:t>
            </a:r>
          </a:p>
          <a:p>
            <a:r>
              <a:rPr lang="en-US" sz="2400" b="1" dirty="0" err="1"/>
              <a:t>ng</a:t>
            </a:r>
            <a:r>
              <a:rPr lang="en-US" sz="2400" b="1" dirty="0"/>
              <a:t> g pipe &lt;pipe-name&gt; </a:t>
            </a:r>
          </a:p>
          <a:p>
            <a:r>
              <a:rPr lang="en-US" sz="2400" dirty="0"/>
              <a:t>command in the terminal with the Angular CLI.</a:t>
            </a:r>
          </a:p>
          <a:p>
            <a:r>
              <a:rPr lang="en-US" sz="2400" dirty="0"/>
              <a:t>we create a custom pipe to count words by running the </a:t>
            </a:r>
            <a:r>
              <a:rPr lang="en-US" sz="2400" dirty="0" err="1"/>
              <a:t>ng</a:t>
            </a:r>
            <a:r>
              <a:rPr lang="en-US" sz="2400" dirty="0"/>
              <a:t> g pipe </a:t>
            </a:r>
            <a:r>
              <a:rPr lang="en-US" sz="2400" dirty="0" err="1"/>
              <a:t>wordcount</a:t>
            </a:r>
            <a:r>
              <a:rPr lang="en-US" sz="2400" dirty="0"/>
              <a:t> command in the terminal. </a:t>
            </a:r>
          </a:p>
          <a:p>
            <a:r>
              <a:rPr lang="en-US" sz="2400" dirty="0"/>
              <a:t>The CLI creates 2 files – </a:t>
            </a:r>
          </a:p>
          <a:p>
            <a:r>
              <a:rPr lang="en-US" sz="2400" i="1" dirty="0" err="1"/>
              <a:t>wordcount.pipe.spec.ts</a:t>
            </a:r>
            <a:r>
              <a:rPr lang="en-US" sz="2400" dirty="0"/>
              <a:t> </a:t>
            </a:r>
          </a:p>
          <a:p>
            <a:r>
              <a:rPr lang="en-US" sz="2400" i="1" dirty="0" err="1"/>
              <a:t>wordcount.pipe.ts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import the @Pipe decorator from the core Angular library. If the Class is decorated with the @Pipe decorator, Angular knows that class is a pipe.</a:t>
            </a:r>
          </a:p>
          <a:p>
            <a:r>
              <a:rPr lang="en-US" sz="2000" dirty="0"/>
              <a:t>In the @Pipe decorator, we define the pipe </a:t>
            </a:r>
            <a:r>
              <a:rPr lang="en-US" sz="2000" i="1" dirty="0"/>
              <a:t>name</a:t>
            </a:r>
            <a:r>
              <a:rPr lang="en-US" sz="2000" dirty="0"/>
              <a:t> that used within template expressions.</a:t>
            </a:r>
          </a:p>
          <a:p>
            <a:r>
              <a:rPr lang="en-US" sz="2000" dirty="0"/>
              <a:t>The pipe class implements the </a:t>
            </a:r>
            <a:r>
              <a:rPr lang="en-US" sz="2000" b="1" dirty="0" err="1"/>
              <a:t>PipeTransform</a:t>
            </a:r>
            <a:r>
              <a:rPr lang="en-US" sz="2000" dirty="0"/>
              <a:t> interface to perform a transformation.</a:t>
            </a:r>
          </a:p>
          <a:p>
            <a:r>
              <a:rPr lang="en-US" sz="2000" dirty="0"/>
              <a:t>There is a </a:t>
            </a:r>
            <a:r>
              <a:rPr lang="en-US" sz="2000" b="1" dirty="0"/>
              <a:t>transform</a:t>
            </a:r>
            <a:r>
              <a:rPr lang="en-US" sz="2000" dirty="0"/>
              <a:t> method that accepts an input value followed by optional parameters and returns the transformed value.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13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84" y="4724401"/>
            <a:ext cx="7086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84" y="6192326"/>
            <a:ext cx="5605616" cy="4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6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Pipes provide a way to transform values in an Angular template. </a:t>
            </a:r>
          </a:p>
          <a:p>
            <a:r>
              <a:rPr lang="en-US" sz="2400" dirty="0"/>
              <a:t>Pipes are used with a Pipe (|) character, and take integers, strings, arrays, and date as input and returns a desired formatted output which can be displayed in the browser.</a:t>
            </a:r>
          </a:p>
          <a:p>
            <a:r>
              <a:rPr lang="en-US" sz="2400" b="1" dirty="0"/>
              <a:t>Syntax:</a:t>
            </a:r>
            <a:r>
              <a:rPr lang="en-US" sz="2400" dirty="0"/>
              <a:t> {{title | uppercase}}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4657418"/>
            <a:ext cx="7925906" cy="18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can be easily used in HTML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55295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56039"/>
            <a:ext cx="7620000" cy="2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a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accept the any number of optional parameters to fine-tune their output. </a:t>
            </a:r>
          </a:p>
          <a:p>
            <a:r>
              <a:rPr lang="en-US" dirty="0"/>
              <a:t>To add parameters to a pipe, follow the pipe name with a colon ( : ) and then the parameter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651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5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chain pipe together in effective combinations.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3353"/>
            <a:ext cx="8215916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8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200" b="1" dirty="0"/>
              <a:t>Date pipe</a:t>
            </a:r>
            <a:r>
              <a:rPr lang="en-US" sz="2200" dirty="0"/>
              <a:t> - Used for formatting dates.</a:t>
            </a:r>
          </a:p>
          <a:p>
            <a:r>
              <a:rPr lang="en-US" sz="2200" b="1" dirty="0"/>
              <a:t>Decimal pipe</a:t>
            </a:r>
            <a:r>
              <a:rPr lang="en-US" sz="2200" dirty="0"/>
              <a:t> - Used for formatting numbers. </a:t>
            </a:r>
          </a:p>
          <a:p>
            <a:r>
              <a:rPr lang="en-US" sz="2200" dirty="0"/>
              <a:t>The syntax for Decimal Pipe: </a:t>
            </a:r>
          </a:p>
          <a:p>
            <a:r>
              <a:rPr lang="en-US" sz="2000" dirty="0"/>
              <a:t>{{ </a:t>
            </a:r>
            <a:r>
              <a:rPr lang="en-US" sz="2000" dirty="0" err="1"/>
              <a:t>value_expression</a:t>
            </a:r>
            <a:r>
              <a:rPr lang="en-US" sz="2000" dirty="0"/>
              <a:t> | number : </a:t>
            </a:r>
            <a:r>
              <a:rPr lang="en-US" sz="2000" dirty="0" err="1"/>
              <a:t>digitInfo</a:t>
            </a:r>
            <a:r>
              <a:rPr lang="en-US" sz="2000" dirty="0"/>
              <a:t> }} where, </a:t>
            </a:r>
            <a:r>
              <a:rPr lang="en-US" sz="2000" dirty="0" err="1"/>
              <a:t>digitInfo</a:t>
            </a:r>
            <a:r>
              <a:rPr lang="en-US" sz="2000" dirty="0"/>
              <a:t> is optional. 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represntaion</a:t>
            </a:r>
            <a:r>
              <a:rPr lang="en-US" sz="2200" dirty="0"/>
              <a:t> of </a:t>
            </a:r>
            <a:r>
              <a:rPr lang="en-US" sz="2200" dirty="0" err="1"/>
              <a:t>digitInfo</a:t>
            </a:r>
            <a:r>
              <a:rPr lang="en-US" sz="2200" dirty="0"/>
              <a:t>: {</a:t>
            </a:r>
            <a:r>
              <a:rPr lang="en-US" sz="2200" dirty="0" err="1"/>
              <a:t>minIntegerDigits</a:t>
            </a:r>
            <a:r>
              <a:rPr lang="en-US" sz="2200" dirty="0"/>
              <a:t>}.{</a:t>
            </a:r>
            <a:r>
              <a:rPr lang="en-US" sz="2200" dirty="0" err="1"/>
              <a:t>minFractionDigits</a:t>
            </a:r>
            <a:r>
              <a:rPr lang="en-US" sz="2200" dirty="0"/>
              <a:t>}-{</a:t>
            </a:r>
            <a:r>
              <a:rPr lang="en-US" sz="2200" dirty="0" err="1"/>
              <a:t>maxFractionDigits</a:t>
            </a:r>
            <a:r>
              <a:rPr lang="en-US" sz="2200" dirty="0"/>
              <a:t>}. </a:t>
            </a:r>
          </a:p>
          <a:p>
            <a:r>
              <a:rPr lang="en-US" sz="2200" dirty="0"/>
              <a:t>Where, </a:t>
            </a:r>
          </a:p>
          <a:p>
            <a:pPr lvl="1"/>
            <a:r>
              <a:rPr lang="en-US" sz="1800" dirty="0" err="1"/>
              <a:t>minIntegerDigits</a:t>
            </a:r>
            <a:r>
              <a:rPr lang="en-US" sz="1800" dirty="0"/>
              <a:t> - minimum integers before the decimal point (default is 1). </a:t>
            </a:r>
          </a:p>
          <a:p>
            <a:pPr lvl="1"/>
            <a:r>
              <a:rPr lang="en-US" sz="1800" dirty="0" err="1"/>
              <a:t>minFractionDigits</a:t>
            </a:r>
            <a:r>
              <a:rPr lang="en-US" sz="1800" dirty="0"/>
              <a:t> - minimum digits after the decimal point (default is 0). </a:t>
            </a:r>
          </a:p>
          <a:p>
            <a:pPr lvl="1"/>
            <a:r>
              <a:rPr lang="en-US" sz="1800" dirty="0" err="1"/>
              <a:t>maxFractionDigits</a:t>
            </a:r>
            <a:r>
              <a:rPr lang="en-US" sz="1800" dirty="0"/>
              <a:t> - maximum after the decimal point (default is 3). </a:t>
            </a:r>
          </a:p>
          <a:p>
            <a:pPr lvl="1"/>
            <a:r>
              <a:rPr lang="en-US" sz="1800" dirty="0"/>
              <a:t>If </a:t>
            </a:r>
            <a:r>
              <a:rPr lang="en-US" sz="1800" dirty="0" err="1"/>
              <a:t>minFractionDigits</a:t>
            </a:r>
            <a:r>
              <a:rPr lang="en-US" sz="1800" dirty="0"/>
              <a:t> and </a:t>
            </a:r>
            <a:r>
              <a:rPr lang="en-US" sz="1800" dirty="0" err="1"/>
              <a:t>maxFractionDigits</a:t>
            </a:r>
            <a:r>
              <a:rPr lang="en-US" sz="1800" dirty="0"/>
              <a:t> value is 0, then the number is rounded off to nearest value.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"/>
            <a:ext cx="3810000" cy="135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Currency pipe</a:t>
            </a:r>
            <a:r>
              <a:rPr lang="en-US" sz="2400" dirty="0"/>
              <a:t> - Used for formatting currencies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Percent pipe</a:t>
            </a:r>
            <a:r>
              <a:rPr lang="en-US" sz="2400" dirty="0"/>
              <a:t> - Used for formatting percentage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09800"/>
            <a:ext cx="5524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799"/>
            <a:ext cx="4648200" cy="177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79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Slice pipe</a:t>
            </a:r>
            <a:r>
              <a:rPr lang="en-US" dirty="0"/>
              <a:t> - Used for Slicing strings</a:t>
            </a:r>
          </a:p>
          <a:p>
            <a:r>
              <a:rPr lang="en-US" b="1" dirty="0"/>
              <a:t>Lowercase pipe</a:t>
            </a:r>
            <a:r>
              <a:rPr lang="en-US" dirty="0"/>
              <a:t> - Used for converting strings into lowercase.</a:t>
            </a:r>
          </a:p>
          <a:p>
            <a:r>
              <a:rPr lang="en-US" b="1" dirty="0"/>
              <a:t>Uppercase pipe</a:t>
            </a:r>
            <a:r>
              <a:rPr lang="en-US" dirty="0"/>
              <a:t> - Used for converting strings into uppercase</a:t>
            </a:r>
          </a:p>
          <a:p>
            <a:r>
              <a:rPr lang="en-US" b="1" dirty="0" err="1"/>
              <a:t>Titlecase</a:t>
            </a:r>
            <a:r>
              <a:rPr lang="en-US" b="1" dirty="0"/>
              <a:t> pipe</a:t>
            </a:r>
            <a:r>
              <a:rPr lang="en-US" dirty="0"/>
              <a:t> - Used for converting strings into title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Json</a:t>
            </a:r>
            <a:r>
              <a:rPr lang="en-US" b="1" dirty="0"/>
              <a:t> pipe</a:t>
            </a:r>
            <a:r>
              <a:rPr lang="en-US" dirty="0"/>
              <a:t> - Used for Converting values into a JSON-format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2333-D270-4A51-AA9D-1D961A3E0C47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162800" cy="294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9300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42</TotalTime>
  <Words>504</Words>
  <Application>Microsoft Office PowerPoint</Application>
  <PresentationFormat>On-screen Show (4:3)</PresentationFormat>
  <Paragraphs>68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Learner Template</vt:lpstr>
      <vt:lpstr>Pipes &amp; Filtering</vt:lpstr>
      <vt:lpstr>Pipes</vt:lpstr>
      <vt:lpstr>Pipes</vt:lpstr>
      <vt:lpstr>Parameterizing a pipe</vt:lpstr>
      <vt:lpstr>Chaining pipes</vt:lpstr>
      <vt:lpstr>Built-in pipes</vt:lpstr>
      <vt:lpstr>Built-in pipes</vt:lpstr>
      <vt:lpstr>Built-in pipes</vt:lpstr>
      <vt:lpstr>Built-in pipes</vt:lpstr>
      <vt:lpstr>Async Pipe</vt:lpstr>
      <vt:lpstr>Async Pipe</vt:lpstr>
      <vt:lpstr>Custom Pipes</vt:lpstr>
      <vt:lpstr>Custom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&amp; Filtering</dc:title>
  <dc:creator>Windows User</dc:creator>
  <cp:lastModifiedBy>Jasdhir Singh</cp:lastModifiedBy>
  <cp:revision>44</cp:revision>
  <dcterms:created xsi:type="dcterms:W3CDTF">2021-04-04T18:07:57Z</dcterms:created>
  <dcterms:modified xsi:type="dcterms:W3CDTF">2022-04-13T17:52:22Z</dcterms:modified>
</cp:coreProperties>
</file>