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09E1-60DA-453B-B095-AF6B4C5F362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6D51-EF96-4F37-9544-554824A8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3C8EE9E-2A62-485B-84D1-3111F8B5A85D}" type="datetime1">
              <a:rPr lang="en-US" smtClean="0"/>
              <a:t>4/14/2022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EDD2B-DED2-49A1-BEAA-2D39EB8D5FA9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E2EA3-214C-4FA9-A2B8-2D4CF4371268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17D3D50-7BE9-46C3-AB3E-B991E244827C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B9E6B6-5DD7-4177-8064-DB5AD488F14A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0C438-7C08-4819-9415-613AED63380F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7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09FDE-30BA-44AE-B560-1D15E03DCBB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1896A-024F-495C-A249-CF050F34DCCE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26AD16-42FE-4020-B919-3AE63AC264A2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2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15255-87B3-4662-91DD-03BCCEE5D708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062EC-211F-45DD-88DA-C1D8CD5921E3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F28FA-8F1C-4144-AE4C-1162C704B028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C8C9C56-0D3A-433E-A250-D5EA2087F3D7}" type="datetime1">
              <a:rPr lang="en-US" smtClean="0"/>
              <a:t>4/14/2022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62A1DBD-AEBE-485E-8232-50E97A97384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93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CE5-2ACD-4D37-A300-E6D288FF9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Angular Forms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5702-9964-4034-923C-375D0E8D5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23B9-1D16-4E2C-B939-6A4E177FE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115-CBAB-4B62-ACBA-D534F092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982E-22A3-46AE-B492-AD3ED58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FormArray</a:t>
            </a:r>
            <a:r>
              <a:rPr lang="en-US" dirty="0"/>
              <a:t> is an array of form controls. </a:t>
            </a:r>
          </a:p>
          <a:p>
            <a:r>
              <a:rPr lang="en-US" dirty="0"/>
              <a:t>It is similar to </a:t>
            </a:r>
            <a:r>
              <a:rPr lang="en-US" dirty="0" err="1"/>
              <a:t>FormGroup</a:t>
            </a:r>
            <a:r>
              <a:rPr lang="en-US" dirty="0"/>
              <a:t> except for one difference. </a:t>
            </a:r>
          </a:p>
          <a:p>
            <a:r>
              <a:rPr lang="en-US" dirty="0"/>
              <a:t>In </a:t>
            </a:r>
            <a:r>
              <a:rPr lang="en-US" dirty="0" err="1"/>
              <a:t>FormGroup</a:t>
            </a:r>
            <a:r>
              <a:rPr lang="en-US" dirty="0"/>
              <a:t> each </a:t>
            </a:r>
            <a:r>
              <a:rPr lang="en-US" dirty="0" err="1"/>
              <a:t>FormControl</a:t>
            </a:r>
            <a:r>
              <a:rPr lang="en-US" dirty="0"/>
              <a:t> is a property with the control name as the key. </a:t>
            </a:r>
          </a:p>
          <a:p>
            <a:r>
              <a:rPr lang="en-US" dirty="0"/>
              <a:t>In </a:t>
            </a:r>
            <a:r>
              <a:rPr lang="en-US" dirty="0" err="1"/>
              <a:t>FormArray</a:t>
            </a:r>
            <a:r>
              <a:rPr lang="en-US" dirty="0"/>
              <a:t> is an array of form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7A04C-271C-45F5-A2F6-162ABC1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43712-1E64-4402-B6F7-EEF99AED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83" y="4420429"/>
            <a:ext cx="3829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43FF25-5FEF-44F6-90C3-7AE54D9E4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Template-driven Forms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00992F-6538-4018-9CC9-C5467E33A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F6EC8-3C58-4B77-8293-3C44244D6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8C9C-E22F-49D2-9E0C-20441E3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Template-driven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F7-D9C8-4780-9268-486C3EF6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Template-driven Forms is one of the two ways of building forms in Angular.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BE7A-B94B-4DC7-85DA-8E0D8F82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4FB1-07B1-486B-AF41-7D554274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Template-driven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5626-4A06-4EEE-8936-BE84DCD1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Template Driven Forms we specify behaviors/validations using directives and attributes in our template and let it work behind the scenes. </a:t>
            </a:r>
          </a:p>
          <a:p>
            <a:r>
              <a:rPr lang="en-US" dirty="0"/>
              <a:t>All things happen in Templates hence very little code is required in the component class. </a:t>
            </a:r>
          </a:p>
          <a:p>
            <a:r>
              <a:rPr lang="en-US" dirty="0"/>
              <a:t>This is different from the reactive forms, where we define the logic and controls in the component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70D5-D820-498D-BD89-EFA7EEFE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3024-7820-42F0-95CE-A4106697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Template-driven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D578-D32F-4533-84C2-62C17434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Template-driven forms </a:t>
            </a:r>
          </a:p>
          <a:p>
            <a:pPr lvl="1"/>
            <a:r>
              <a:rPr lang="en-US" sz="2400" dirty="0"/>
              <a:t>The form is set up using </a:t>
            </a:r>
            <a:r>
              <a:rPr lang="en-US" sz="2400" dirty="0" err="1"/>
              <a:t>ngForm</a:t>
            </a:r>
            <a:r>
              <a:rPr lang="en-US" sz="2400" dirty="0"/>
              <a:t> directive</a:t>
            </a:r>
          </a:p>
          <a:p>
            <a:pPr lvl="1"/>
            <a:r>
              <a:rPr lang="en-US" sz="2400" dirty="0"/>
              <a:t>controls are set up using the </a:t>
            </a:r>
            <a:r>
              <a:rPr lang="en-US" sz="2400" dirty="0" err="1"/>
              <a:t>ngModel</a:t>
            </a:r>
            <a:r>
              <a:rPr lang="en-US" sz="2400" dirty="0"/>
              <a:t> directive</a:t>
            </a:r>
          </a:p>
          <a:p>
            <a:pPr lvl="1"/>
            <a:r>
              <a:rPr lang="en-US" sz="2400" dirty="0" err="1"/>
              <a:t>ngModel</a:t>
            </a:r>
            <a:r>
              <a:rPr lang="en-US" sz="2400" dirty="0"/>
              <a:t> also provides the two-way data binding</a:t>
            </a:r>
          </a:p>
          <a:p>
            <a:pPr lvl="1"/>
            <a:r>
              <a:rPr lang="en-US" sz="2400" dirty="0"/>
              <a:t>The Validations are configured in the template via directives</a:t>
            </a:r>
          </a:p>
          <a:p>
            <a:r>
              <a:rPr lang="en-US" sz="2400" dirty="0"/>
              <a:t>Template-driven forms are</a:t>
            </a:r>
          </a:p>
          <a:p>
            <a:pPr lvl="1"/>
            <a:r>
              <a:rPr lang="en-US" sz="2400" dirty="0"/>
              <a:t>Contains little code in the component class </a:t>
            </a:r>
          </a:p>
          <a:p>
            <a:pPr lvl="1"/>
            <a:r>
              <a:rPr lang="en-US" sz="2400" dirty="0"/>
              <a:t>Easier to set up </a:t>
            </a: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While they are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Difficult to add controls dynamically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Unit testing is a challenge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227-5048-4576-9B61-76B925D2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9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239A-E659-4036-9319-35571336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5CF6-BA3A-4375-9E55-D970AAE5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208026" cy="44116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is what makes the Angular template-driven forms work.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Binds itself to the &lt;Form&gt; directive</a:t>
            </a:r>
          </a:p>
          <a:p>
            <a:pPr lvl="1"/>
            <a:r>
              <a:rPr lang="en-US" dirty="0"/>
              <a:t>Creates a top-level </a:t>
            </a:r>
            <a:r>
              <a:rPr lang="en-US" dirty="0" err="1"/>
              <a:t>FormGroup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FormControl</a:t>
            </a:r>
            <a:r>
              <a:rPr lang="en-US" dirty="0"/>
              <a:t> instance for each of child control, which has </a:t>
            </a:r>
            <a:r>
              <a:rPr lang="en-US" dirty="0" err="1"/>
              <a:t>ngModel</a:t>
            </a:r>
            <a:r>
              <a:rPr lang="en-US" dirty="0"/>
              <a:t> directive.</a:t>
            </a:r>
          </a:p>
          <a:p>
            <a:pPr lvl="1"/>
            <a:r>
              <a:rPr lang="en-US"/>
              <a:t>Creates FormGroup</a:t>
            </a:r>
            <a:r>
              <a:rPr lang="en-US" dirty="0"/>
              <a:t> instance for each of the  </a:t>
            </a:r>
            <a:r>
              <a:rPr lang="en-US" dirty="0" err="1"/>
              <a:t>NgModelGroup</a:t>
            </a:r>
            <a:r>
              <a:rPr lang="en-US" dirty="0"/>
              <a:t> directive.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C19F-71EB-4ABC-8F51-03058837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3D5-E972-4F10-B957-E5158941A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Reactive 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8EE242-F957-41DD-8F15-14D5BF71E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A147D-0362-4DD1-89C5-B4CA4AD34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33D0-FB24-4734-B0F6-548D014C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What are 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3A00-1C20-4CF8-A48D-A8A9C0DA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1476383" cy="4411662"/>
          </a:xfrm>
        </p:spPr>
        <p:txBody>
          <a:bodyPr/>
          <a:lstStyle/>
          <a:p>
            <a:r>
              <a:rPr lang="en-US" dirty="0"/>
              <a:t>Reactive forms are forms where we define the structure of the form in the component class. </a:t>
            </a:r>
            <a:r>
              <a:rPr lang="en-US" dirty="0" err="1"/>
              <a:t>I,e</a:t>
            </a:r>
            <a:r>
              <a:rPr lang="en-US" dirty="0"/>
              <a:t> we create the form model with Form Groups, Form Controls, and Form Arrays. </a:t>
            </a:r>
          </a:p>
          <a:p>
            <a:r>
              <a:rPr lang="en-US" dirty="0"/>
              <a:t>How to use Reactive Forms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ReactiveFormsModule</a:t>
            </a:r>
            <a:endParaRPr lang="en-US" dirty="0"/>
          </a:p>
          <a:p>
            <a:pPr lvl="1"/>
            <a:r>
              <a:rPr lang="en-US" dirty="0"/>
              <a:t>Create Form Model in component class using Form Group</a:t>
            </a:r>
            <a:r>
              <a:rPr lang="en-US"/>
              <a:t>, </a:t>
            </a:r>
            <a:br>
              <a:rPr lang="en-US"/>
            </a:br>
            <a:r>
              <a:rPr lang="en-US"/>
              <a:t>Form </a:t>
            </a:r>
            <a:r>
              <a:rPr lang="en-US" dirty="0"/>
              <a:t>Control &amp; Form Arrays</a:t>
            </a:r>
          </a:p>
          <a:p>
            <a:pPr lvl="1"/>
            <a:r>
              <a:rPr lang="en-US" dirty="0"/>
              <a:t>Create the HTML Form resembling the Form Model.</a:t>
            </a:r>
          </a:p>
          <a:p>
            <a:pPr lvl="1"/>
            <a:r>
              <a:rPr lang="en-US" dirty="0"/>
              <a:t>Bind the HTML Form to the Form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86B8-CEC1-4DE5-A969-629ED687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9333-E275-4C6C-9971-21379AFD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Angular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BAA-38F9-4274-A9F3-48CA809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The Angular forms are used to collect the data from the user.</a:t>
            </a:r>
          </a:p>
          <a:p>
            <a:pPr algn="l" fontAlgn="base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The data entry forms can be very simple to very complex. </a:t>
            </a:r>
          </a:p>
          <a:p>
            <a:pPr algn="l" fontAlgn="base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It can contain large number of input fields, Spanning multiple tabs. </a:t>
            </a:r>
          </a:p>
          <a:p>
            <a:pPr algn="l" fontAlgn="base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Forms may also contain complex validation logic interdependent on multiple fields.</a:t>
            </a:r>
          </a:p>
          <a:p>
            <a:pPr algn="l" fontAlgn="base"/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Some things forms are expected to 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Initialize the forms fields and present it to the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Capture the data from the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Track changes made to the 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Validate the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Display helpful errors to the user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B51ED-F20F-49F2-A2CC-95B8F3B6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0636-07FF-4AAD-88D2-1B4AB9A5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1AE2-23A8-4416-B207-A4771129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forms module provides all the above services out of the box. </a:t>
            </a:r>
          </a:p>
          <a:p>
            <a:r>
              <a:rPr lang="en-US" dirty="0"/>
              <a:t>It binds the form field to the Angular component class. </a:t>
            </a:r>
          </a:p>
          <a:p>
            <a:r>
              <a:rPr lang="en-US" dirty="0"/>
              <a:t>It tracks changes made to the form fields so that we can respond accordingly. </a:t>
            </a:r>
          </a:p>
          <a:p>
            <a:r>
              <a:rPr lang="en-US" dirty="0"/>
              <a:t>The Angular forms provide the built-in validators to validate the inputs. </a:t>
            </a:r>
          </a:p>
          <a:p>
            <a:r>
              <a:rPr lang="en-US" dirty="0"/>
              <a:t>It encapsulates all the input fields into an object structure when the user submits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EF04-E865-4487-BAB9-2C4D0F56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8181-66E9-4F20-AE3D-390A52D1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C9FF-0B41-4FCB-BC77-143C8705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takes two approaches to build the forms. </a:t>
            </a:r>
          </a:p>
          <a:p>
            <a:pPr lvl="1"/>
            <a:r>
              <a:rPr lang="en-US" dirty="0"/>
              <a:t>Template-driven forms </a:t>
            </a:r>
          </a:p>
          <a:p>
            <a:pPr lvl="1"/>
            <a:r>
              <a:rPr lang="en-US" dirty="0"/>
              <a:t>Reactive forms or model-driven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B314-52C2-4EEA-8E93-83A8921B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B42C-3BFE-48B8-9BBE-5DFD99E8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B60D-7CCB-4CB0-BFDF-29D1F324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Template-driven approach is the easiest way to build the Angular forms. </a:t>
            </a:r>
          </a:p>
          <a:p>
            <a:r>
              <a:rPr lang="en-US" dirty="0"/>
              <a:t>The logic of the form is placed in the template.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92E2C-F661-4716-BC5E-DBA830C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1AC9-4670-4BCD-B56B-DCF9043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8F70-627A-4549-B83A-E5570339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Reactive Forms or Model-driven approach, the logic of the form is defined in the component as an object. </a:t>
            </a:r>
          </a:p>
          <a:p>
            <a:r>
              <a:rPr lang="en-US" dirty="0"/>
              <a:t>The Model-driven approach has more benefits as it makes the testing of the component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7354-267E-47D7-9481-DD89059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1D6-F7E3-47E7-8996-33DCC3CE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Angular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FE23-218A-4683-B505-54AB13A3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Forms module consists of three Building blocks, irrespective of whether you are using Template-driven or Reactive forms approach.</a:t>
            </a:r>
          </a:p>
          <a:p>
            <a:pPr lvl="1"/>
            <a:r>
              <a:rPr lang="en-US" dirty="0" err="1"/>
              <a:t>FormControl</a:t>
            </a:r>
            <a:endParaRPr lang="en-US" dirty="0"/>
          </a:p>
          <a:p>
            <a:pPr lvl="1"/>
            <a:r>
              <a:rPr lang="en-US" dirty="0" err="1"/>
              <a:t>FormGroup</a:t>
            </a:r>
            <a:endParaRPr lang="en-US" dirty="0"/>
          </a:p>
          <a:p>
            <a:pPr lvl="1"/>
            <a:r>
              <a:rPr lang="en-US" dirty="0" err="1"/>
              <a:t>FormArray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701E2-99E1-42B1-B97A-1144C679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4314-8451-44ED-8733-116E4622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A5BA-45B3-4F4F-99D4-A6B069B5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FormControl</a:t>
            </a:r>
            <a:r>
              <a:rPr lang="en-US" dirty="0"/>
              <a:t> represents a single input field in an Angular form.</a:t>
            </a:r>
          </a:p>
          <a:p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an object that encapsulates all information related to the single input element. </a:t>
            </a:r>
          </a:p>
          <a:p>
            <a:r>
              <a:rPr lang="en-US" dirty="0"/>
              <a:t>It Tracks the value and validation status of each of these control</a:t>
            </a:r>
          </a:p>
          <a:p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just a class. </a:t>
            </a:r>
          </a:p>
          <a:p>
            <a:r>
              <a:rPr lang="en-US" dirty="0"/>
              <a:t>A </a:t>
            </a:r>
            <a:r>
              <a:rPr lang="en-US" dirty="0" err="1"/>
              <a:t>FormControl</a:t>
            </a:r>
            <a:r>
              <a:rPr lang="en-US" dirty="0"/>
              <a:t> is created for each form field. </a:t>
            </a:r>
          </a:p>
          <a:p>
            <a:r>
              <a:rPr lang="en-US" dirty="0"/>
              <a:t>We can refer them in our component class and inspect its properties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DEAD3-0564-44F0-9CF1-0C458FA2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276C8-F509-4C7C-88D8-F4BB42E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02" y="2223259"/>
            <a:ext cx="5781675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66508-AA13-4112-B39D-14560257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93" y="4622938"/>
            <a:ext cx="36766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4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CB64-BBBE-4DBA-B065-836AAE34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0002-D0B6-4586-9B23-72781355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FormControls</a:t>
            </a:r>
            <a:r>
              <a:rPr lang="en-US" dirty="0"/>
              <a:t> . </a:t>
            </a:r>
          </a:p>
          <a:p>
            <a:r>
              <a:rPr lang="en-US" dirty="0"/>
              <a:t>Each </a:t>
            </a:r>
            <a:r>
              <a:rPr lang="en-US" dirty="0" err="1"/>
              <a:t>FormControl</a:t>
            </a:r>
            <a:r>
              <a:rPr lang="en-US" dirty="0"/>
              <a:t> is a property in a </a:t>
            </a:r>
            <a:r>
              <a:rPr lang="en-US" dirty="0" err="1"/>
              <a:t>FormGroup</a:t>
            </a:r>
            <a:r>
              <a:rPr lang="en-US" dirty="0"/>
              <a:t> with the control name as the key.</a:t>
            </a:r>
          </a:p>
          <a:p>
            <a:r>
              <a:rPr lang="en-US" dirty="0"/>
              <a:t>Often forms have more than one field. </a:t>
            </a:r>
          </a:p>
          <a:p>
            <a:r>
              <a:rPr lang="en-US" dirty="0"/>
              <a:t>It is helpful to have a simple way to manage the Form controls together.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49107-9643-4A7E-9172-1655B2BE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1DBD-AEBE-485E-8232-50E97A97384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F2F99-E424-4E73-A1EC-600C3C03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82" y="4982404"/>
            <a:ext cx="5153025" cy="104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06A30-C0D1-4290-8E07-869B352E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93" y="4695825"/>
            <a:ext cx="3676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157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126</TotalTime>
  <Words>743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Wingdings</vt:lpstr>
      <vt:lpstr>Learner Template</vt:lpstr>
      <vt:lpstr>Angular Forms</vt:lpstr>
      <vt:lpstr>Angular Forms</vt:lpstr>
      <vt:lpstr>Angular Forms Module</vt:lpstr>
      <vt:lpstr>Angular Forms </vt:lpstr>
      <vt:lpstr>Template-driven forms</vt:lpstr>
      <vt:lpstr>Model-driven forms</vt:lpstr>
      <vt:lpstr>Building Blocks of Angular Forms</vt:lpstr>
      <vt:lpstr>FormControl</vt:lpstr>
      <vt:lpstr>FormGroup</vt:lpstr>
      <vt:lpstr>FormArray</vt:lpstr>
      <vt:lpstr>Angular Template-driven Forms</vt:lpstr>
      <vt:lpstr>Angular Template-driven forms</vt:lpstr>
      <vt:lpstr>What is Template-driven form</vt:lpstr>
      <vt:lpstr>What is Template-driven form</vt:lpstr>
      <vt:lpstr>ngForm</vt:lpstr>
      <vt:lpstr>Angular Reactive Forms</vt:lpstr>
      <vt:lpstr>What are Reactive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dc:creator>Jasdhir Singh</dc:creator>
  <cp:lastModifiedBy>Jasdhir Singh</cp:lastModifiedBy>
  <cp:revision>45</cp:revision>
  <dcterms:created xsi:type="dcterms:W3CDTF">2022-04-12T19:48:56Z</dcterms:created>
  <dcterms:modified xsi:type="dcterms:W3CDTF">2022-04-14T17:15:53Z</dcterms:modified>
</cp:coreProperties>
</file>