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7A99-3546-416A-ACF6-39933BC0D3BF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DA4CD-B6EC-4E66-B4E5-359E5044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B450132-A11C-4833-BE42-DCAC69FE3ACC}" type="datetime1">
              <a:rPr lang="en-US" smtClean="0"/>
              <a:t>05-Apr-21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41134-2744-4D4F-AD73-956D212C649A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F4FE3-40CF-45FA-B259-DF81DF2D3174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4EE7A0F-CD27-4B43-B3CF-BDDD75D08549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71A1E5-0D44-4A5D-A9F7-F5359F49E486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56911-4F78-459A-9D7A-9F17CD6D1DD9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84D8D-30AF-4F9E-971C-A7BBB5FB1FE4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DFB974-70BE-435A-B004-49CBF460325B}" type="datetime1">
              <a:rPr lang="en-US" smtClean="0"/>
              <a:t>05-Apr-21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AE980-0D2B-4B04-BF12-9DD2BD31CF5E}" type="datetime1">
              <a:rPr lang="en-US" smtClean="0"/>
              <a:t>05-Apr-21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4B514-5813-408B-9820-9819D3BFFF19}" type="datetime1">
              <a:rPr lang="en-US" smtClean="0"/>
              <a:t>05-Apr-21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41A61-8DDF-47AE-8FAE-D2FE09299C74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C4BFB-2AD1-412E-9A21-0EB7C7802950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2AB1D8E-4097-4D1E-9413-12B3C4512280}" type="datetime1">
              <a:rPr lang="en-US" smtClean="0"/>
              <a:t>05-Apr-21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CB128E2-2A4B-4306-AE25-33D810207E8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Angular, Data Binding provides the communication between a component and the DOM.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technique used to bind the data </a:t>
            </a:r>
            <a:r>
              <a:rPr lang="en-US" sz="2400" i="1" dirty="0"/>
              <a:t>from an HTML template to a Component class</a:t>
            </a:r>
            <a:r>
              <a:rPr lang="en-US" sz="2400" dirty="0"/>
              <a:t> or </a:t>
            </a:r>
            <a:r>
              <a:rPr lang="en-US" sz="2400" i="1" dirty="0"/>
              <a:t>from a Component class to an HTML template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Angular </a:t>
            </a:r>
            <a:r>
              <a:rPr lang="en-US" sz="2400" dirty="0"/>
              <a:t>allows both </a:t>
            </a:r>
            <a:r>
              <a:rPr lang="en-US" sz="2400" b="1" dirty="0"/>
              <a:t>one-way data binding</a:t>
            </a:r>
            <a:r>
              <a:rPr lang="en-US" sz="2400" dirty="0"/>
              <a:t> and </a:t>
            </a:r>
            <a:r>
              <a:rPr lang="en-US" sz="2400" b="1" dirty="0"/>
              <a:t>two-way data binding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One-way data binding allows us to manipulate the views through the models.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we make any changes in the class, it gets reflected in the template.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Angular, One-way data binding achieved through:</a:t>
            </a:r>
          </a:p>
          <a:p>
            <a:r>
              <a:rPr lang="en-US" sz="2400" dirty="0"/>
              <a:t>Interpolation or String Interpolation</a:t>
            </a:r>
          </a:p>
          <a:p>
            <a:r>
              <a:rPr lang="en-US" sz="2400" dirty="0"/>
              <a:t>Property binding</a:t>
            </a:r>
          </a:p>
          <a:p>
            <a:r>
              <a:rPr lang="en-US" sz="2400" dirty="0"/>
              <a:t>Event binding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String Interpolation, we bind the data from a typescript class to the template by using the expression in double curly braces.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one-way from component class to the template.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example:{{ data }}.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" y="4038600"/>
            <a:ext cx="42728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686300"/>
            <a:ext cx="4343401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Property binding allows us to bind values to the attributes of HTML elements. </a:t>
            </a:r>
            <a:endParaRPr lang="en-US" sz="2200" dirty="0" smtClean="0"/>
          </a:p>
          <a:p>
            <a:r>
              <a:rPr lang="en-US" sz="2200" dirty="0" smtClean="0"/>
              <a:t>Whenever </a:t>
            </a:r>
            <a:r>
              <a:rPr lang="en-US" sz="2200" dirty="0"/>
              <a:t>the value of the component changes, the Angular updates the element attribute in the template. </a:t>
            </a:r>
            <a:endParaRPr lang="en-US" sz="2200" dirty="0" smtClean="0"/>
          </a:p>
          <a:p>
            <a:r>
              <a:rPr lang="en-US" sz="2200" dirty="0" smtClean="0"/>
              <a:t>It's </a:t>
            </a:r>
            <a:r>
              <a:rPr lang="en-US" sz="2200" dirty="0"/>
              <a:t>also a one-way binding from component class to template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/>
              <a:t>String interpolation and property binding are somewhat interchangeable.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need to set element properties to non-string data values, we must use Property binding, not String Interpolation.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3298"/>
            <a:ext cx="7591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6250"/>
            <a:ext cx="457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0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Event binding allows us to bind DOM events such as keystrokes, button clicks, mouse overs, touches, </a:t>
            </a:r>
            <a:r>
              <a:rPr lang="en-US" sz="2400" dirty="0" err="1"/>
              <a:t>etc</a:t>
            </a:r>
            <a:r>
              <a:rPr lang="en-US" sz="2400" dirty="0"/>
              <a:t> to a function in the component.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one way </a:t>
            </a:r>
            <a:r>
              <a:rPr lang="en-US" sz="2400" dirty="0" smtClean="0"/>
              <a:t>from </a:t>
            </a:r>
            <a:r>
              <a:rPr lang="en-US" sz="2400" dirty="0"/>
              <a:t>template to the component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22822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4038600" cy="90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1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one-way data binding, any changes in the template are not reflected in the component class. </a:t>
            </a:r>
            <a:endParaRPr lang="en-US" sz="2200" dirty="0" smtClean="0"/>
          </a:p>
          <a:p>
            <a:r>
              <a:rPr lang="en-US" sz="2200" dirty="0" smtClean="0"/>
              <a:t>To </a:t>
            </a:r>
            <a:r>
              <a:rPr lang="en-US" sz="2200" dirty="0"/>
              <a:t>solve this, Angular provides two-way data binding.</a:t>
            </a:r>
          </a:p>
          <a:p>
            <a:r>
              <a:rPr lang="en-US" sz="2200" dirty="0"/>
              <a:t>Two-way data binding is achieved by combining </a:t>
            </a:r>
            <a:r>
              <a:rPr lang="en-US" sz="2200" b="1" dirty="0"/>
              <a:t>property binding</a:t>
            </a:r>
            <a:r>
              <a:rPr lang="en-US" sz="2200" dirty="0"/>
              <a:t> and </a:t>
            </a:r>
            <a:r>
              <a:rPr lang="en-US" sz="2200" b="1" dirty="0"/>
              <a:t>event binding</a:t>
            </a:r>
            <a:r>
              <a:rPr lang="en-US" sz="2200" dirty="0"/>
              <a:t> together.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743632"/>
            <a:ext cx="5715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Two-way data binding is useful in data entry forms.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Angular uses the </a:t>
            </a:r>
            <a:r>
              <a:rPr lang="en-US" sz="2200" dirty="0" err="1"/>
              <a:t>ngModel</a:t>
            </a:r>
            <a:r>
              <a:rPr lang="en-US" sz="2200" dirty="0"/>
              <a:t> directive to achieve two-way binding on HTML &lt;form&gt; elements.</a:t>
            </a:r>
          </a:p>
          <a:p>
            <a:r>
              <a:rPr lang="en-US" sz="2200" dirty="0"/>
              <a:t>To use the </a:t>
            </a:r>
            <a:r>
              <a:rPr lang="en-US" sz="2200" dirty="0" err="1"/>
              <a:t>ngModel</a:t>
            </a:r>
            <a:r>
              <a:rPr lang="en-US" sz="2200" dirty="0"/>
              <a:t> directive, we need to import the </a:t>
            </a:r>
            <a:r>
              <a:rPr lang="en-US" sz="2200" b="1" dirty="0" err="1"/>
              <a:t>FormsModule</a:t>
            </a:r>
            <a:r>
              <a:rPr lang="en-US" sz="2200" dirty="0"/>
              <a:t> package into our Angular module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/>
              <a:t>The </a:t>
            </a:r>
            <a:r>
              <a:rPr lang="en-US" sz="2200" dirty="0" err="1"/>
              <a:t>ngModel</a:t>
            </a:r>
            <a:r>
              <a:rPr lang="en-US" sz="2200" dirty="0"/>
              <a:t> directive is placed inside the square &amp; parentheses and assigned to the property in the component class.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28E2-2A4B-4306-AE25-33D810207E85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657600"/>
            <a:ext cx="6434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715000"/>
            <a:ext cx="6434138" cy="6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27951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34</TotalTime>
  <Words>385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Learner Template</vt:lpstr>
      <vt:lpstr>Data Binding</vt:lpstr>
      <vt:lpstr>Data Binding</vt:lpstr>
      <vt:lpstr>One-way data binding</vt:lpstr>
      <vt:lpstr>String Interpolation</vt:lpstr>
      <vt:lpstr>Property Binding</vt:lpstr>
      <vt:lpstr>Event Binding</vt:lpstr>
      <vt:lpstr>Two-way data binding</vt:lpstr>
      <vt:lpstr>Two-way data 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Windows User</dc:creator>
  <cp:lastModifiedBy>Windows User</cp:lastModifiedBy>
  <cp:revision>30</cp:revision>
  <dcterms:created xsi:type="dcterms:W3CDTF">2021-04-04T18:51:01Z</dcterms:created>
  <dcterms:modified xsi:type="dcterms:W3CDTF">2021-04-04T19:25:07Z</dcterms:modified>
</cp:coreProperties>
</file>