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BE61-366C-4059-8D68-84388FD80B5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9BBF0-B64A-4887-8F1C-0DA39F1A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77A820-E19A-41FA-BCB3-A854532B6BAB}" type="datetime1">
              <a:rPr lang="en-US" smtClean="0"/>
              <a:t>08-Apr-21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B3919F-199D-447D-AFBF-4E31AE6F7AEB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58632-2A84-4D0A-AA09-6D7B451A150D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6ACB7C-E8DC-448E-8F65-52D1260F70A9}" type="datetime1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79E8F-D88F-492E-A44D-DD8F707B4F1F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97A7B-7042-43D7-819D-F8266EE03FB2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7FF15-4CBD-484F-ACDA-BC564E9EB6CC}" type="datetime1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8EB21-AE07-415C-939F-295F0C3688ED}" type="datetime1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2DEFDA-CFAF-447E-AB93-B8F5E5CEA050}" type="datetime1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A8063-C35B-437E-95C8-CB163837CFE5}" type="datetime1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C7CC-03B0-44D3-BBE6-A188CAD946D5}" type="datetime1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08860-7B0C-4C99-9060-527613D733A1}" type="datetime1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9E0FB47-2D76-4ECF-BDFA-CD4EB3631433}" type="datetime1">
              <a:rPr lang="en-US" smtClean="0"/>
              <a:t>08-Apr-21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4389D8-E283-4A65-897B-1D10EECF47B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with </a:t>
            </a:r>
            <a:br>
              <a:rPr lang="en-US" dirty="0" smtClean="0"/>
            </a:br>
            <a:r>
              <a:rPr lang="en-US" dirty="0" smtClean="0"/>
              <a:t>Angular </a:t>
            </a:r>
            <a:r>
              <a:rPr lang="en-US" dirty="0"/>
              <a:t>Environment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/>
              <a:t>b</a:t>
            </a:r>
            <a:r>
              <a:rPr lang="en-US" dirty="0" smtClean="0"/>
              <a:t>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use </a:t>
            </a:r>
            <a:r>
              <a:rPr lang="en-US" sz="2400" dirty="0" err="1"/>
              <a:t>ng</a:t>
            </a:r>
            <a:r>
              <a:rPr lang="en-US" sz="2400" dirty="0"/>
              <a:t> build to build the app before distributing it.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only build the app and copies the final output to the </a:t>
            </a:r>
            <a:r>
              <a:rPr lang="en-US" sz="2400" dirty="0" err="1"/>
              <a:t>dist</a:t>
            </a:r>
            <a:r>
              <a:rPr lang="en-US" sz="2400" dirty="0"/>
              <a:t> folder.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does not serve the app like </a:t>
            </a:r>
            <a:r>
              <a:rPr lang="en-US" sz="2400" dirty="0" err="1"/>
              <a:t>ng</a:t>
            </a:r>
            <a:r>
              <a:rPr lang="en-US" sz="2400" dirty="0"/>
              <a:t> serve does.</a:t>
            </a:r>
          </a:p>
          <a:p>
            <a:r>
              <a:rPr lang="en-US" sz="2400" dirty="0" err="1"/>
              <a:t>ng</a:t>
            </a:r>
            <a:r>
              <a:rPr lang="en-US" sz="2400" dirty="0"/>
              <a:t> build uses the default environment i.e. development environment.</a:t>
            </a:r>
          </a:p>
          <a:p>
            <a:r>
              <a:rPr lang="en-US" sz="2400" dirty="0"/>
              <a:t>The </a:t>
            </a:r>
            <a:r>
              <a:rPr lang="en-US" sz="2400" dirty="0" err="1"/>
              <a:t>ng</a:t>
            </a:r>
            <a:r>
              <a:rPr lang="en-US" sz="2400" dirty="0"/>
              <a:t> build --prod or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/>
              <a:t>ng</a:t>
            </a:r>
            <a:r>
              <a:rPr lang="en-US" sz="2400" dirty="0"/>
              <a:t> build --configuration="production") uses the production environment.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does Angular know to switch files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686800" cy="4411662"/>
          </a:xfrm>
        </p:spPr>
        <p:txBody>
          <a:bodyPr/>
          <a:lstStyle/>
          <a:p>
            <a:r>
              <a:rPr lang="en-US" sz="2200" dirty="0"/>
              <a:t>It does not.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is our job to tell angular which files to use for each environment. </a:t>
            </a:r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do that in </a:t>
            </a:r>
            <a:r>
              <a:rPr lang="en-US" sz="2200" dirty="0" err="1" smtClean="0"/>
              <a:t>angular.json</a:t>
            </a:r>
            <a:r>
              <a:rPr lang="en-US" sz="2200" dirty="0"/>
              <a:t> file.</a:t>
            </a:r>
          </a:p>
          <a:p>
            <a:r>
              <a:rPr lang="en-US" sz="2200" dirty="0"/>
              <a:t>All the build related configuration to the app is stored under the node projects -&gt; &lt;name&gt;-&gt; architect -&gt; build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 build -&gt; configuration -&gt; production node is where all our configuration for the production build exits.</a:t>
            </a:r>
          </a:p>
          <a:p>
            <a:r>
              <a:rPr lang="en-US" sz="2200" dirty="0"/>
              <a:t>The </a:t>
            </a:r>
            <a:r>
              <a:rPr lang="en-US" sz="2200" dirty="0" err="1"/>
              <a:t>fileReplacements</a:t>
            </a:r>
            <a:r>
              <a:rPr lang="en-US" sz="2200" dirty="0"/>
              <a:t> section is where all the magic happens.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tells the angular compiler to replace the </a:t>
            </a:r>
            <a:r>
              <a:rPr lang="en-US" sz="2200" dirty="0" err="1"/>
              <a:t>environment.ts</a:t>
            </a:r>
            <a:r>
              <a:rPr lang="en-US" sz="2200" dirty="0"/>
              <a:t> with the </a:t>
            </a:r>
            <a:r>
              <a:rPr lang="en-US" sz="2200" dirty="0" err="1"/>
              <a:t>environment.prod.ts</a:t>
            </a:r>
            <a:r>
              <a:rPr lang="en-US" sz="2200" dirty="0"/>
              <a:t>, when the production configuration is used.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own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create our own environment easily.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us add the test configuration.</a:t>
            </a:r>
          </a:p>
          <a:p>
            <a:r>
              <a:rPr lang="en-US" sz="2400" dirty="0"/>
              <a:t>First, go to app-&gt;environments folder and create a new environment file.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actually name the file whatever you want, but let us stick to the convention and name it as </a:t>
            </a:r>
            <a:r>
              <a:rPr lang="en-US" sz="2400" dirty="0" err="1"/>
              <a:t>environment.test.ts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4724400" cy="1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9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own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Next, we need to create a </a:t>
            </a:r>
            <a:r>
              <a:rPr lang="en-US" sz="2400" dirty="0"/>
              <a:t>test</a:t>
            </a:r>
            <a:r>
              <a:rPr lang="en-US" sz="2400" dirty="0"/>
              <a:t> node under the </a:t>
            </a:r>
            <a:r>
              <a:rPr lang="en-US" sz="2400" dirty="0"/>
              <a:t>build -&gt;configurations</a:t>
            </a:r>
            <a:r>
              <a:rPr lang="en-US" sz="2400" dirty="0"/>
              <a:t> section as shown below. </a:t>
            </a:r>
            <a:endParaRPr lang="en-US" sz="2400" dirty="0" smtClean="0"/>
          </a:p>
          <a:p>
            <a:r>
              <a:rPr lang="en-US" sz="2400" dirty="0" smtClean="0"/>
              <a:t>Add </a:t>
            </a:r>
            <a:r>
              <a:rPr lang="en-US" sz="2400" dirty="0"/>
              <a:t>the </a:t>
            </a:r>
            <a:r>
              <a:rPr lang="en-US" sz="2400" dirty="0" err="1"/>
              <a:t>fileReplacements</a:t>
            </a:r>
            <a:r>
              <a:rPr lang="en-US" sz="2400" dirty="0"/>
              <a:t> section which instructs the compiler to use the </a:t>
            </a:r>
            <a:r>
              <a:rPr lang="en-US" sz="2400" dirty="0" err="1"/>
              <a:t>environment.test.ts</a:t>
            </a:r>
            <a:r>
              <a:rPr lang="en-US" sz="2400" dirty="0"/>
              <a:t> when in </a:t>
            </a:r>
            <a:r>
              <a:rPr lang="en-US" sz="2400" dirty="0"/>
              <a:t>test</a:t>
            </a:r>
            <a:r>
              <a:rPr lang="en-US" sz="2400" dirty="0"/>
              <a:t> configuration.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55054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9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own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above is sufficient if we want to use the configuration with the command </a:t>
            </a:r>
            <a:r>
              <a:rPr lang="en-US" sz="2400" dirty="0" err="1"/>
              <a:t>ng</a:t>
            </a:r>
            <a:r>
              <a:rPr lang="en-US" sz="2400" dirty="0"/>
              <a:t> build --configuration="test".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if you want it to work with the </a:t>
            </a:r>
            <a:r>
              <a:rPr lang="en-US" sz="2400" dirty="0" err="1"/>
              <a:t>ng</a:t>
            </a:r>
            <a:r>
              <a:rPr lang="en-US" sz="2400" dirty="0"/>
              <a:t> serve then. we need to add the test node under architect-&gt;serve-&gt;</a:t>
            </a:r>
            <a:r>
              <a:rPr lang="en-US" sz="2400" dirty="0" err="1"/>
              <a:t>configurationsnode</a:t>
            </a:r>
            <a:r>
              <a:rPr lang="en-US" sz="2400" dirty="0"/>
              <a:t> with the following "</a:t>
            </a:r>
            <a:r>
              <a:rPr lang="en-US" sz="2400" dirty="0" err="1"/>
              <a:t>browserTarget</a:t>
            </a:r>
            <a:r>
              <a:rPr lang="en-US" sz="2400" dirty="0"/>
              <a:t>": "</a:t>
            </a:r>
            <a:r>
              <a:rPr lang="en-US" sz="2400" dirty="0" err="1"/>
              <a:t>variable:build:test</a:t>
            </a:r>
            <a:r>
              <a:rPr lang="en-US" sz="2400" dirty="0"/>
              <a:t>"</a:t>
            </a:r>
          </a:p>
          <a:p>
            <a:r>
              <a:rPr lang="en-US" sz="2400" dirty="0"/>
              <a:t>Note that the variable is the name of the app.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need to replace it with the name you have given to your app.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own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Now</a:t>
            </a:r>
            <a:r>
              <a:rPr lang="en-US" sz="2400" dirty="0"/>
              <a:t>, run </a:t>
            </a:r>
            <a:r>
              <a:rPr lang="en-US" sz="2400" dirty="0" err="1"/>
              <a:t>ng</a:t>
            </a:r>
            <a:r>
              <a:rPr lang="en-US" sz="2400" dirty="0"/>
              <a:t> serve --configuration="test"</a:t>
            </a:r>
            <a:r>
              <a:rPr lang="en-US" sz="2400" dirty="0"/>
              <a:t> and you should see the </a:t>
            </a:r>
            <a:r>
              <a:rPr lang="en-US" sz="2400" dirty="0"/>
              <a:t>https://api.test.example.com</a:t>
            </a:r>
            <a:r>
              <a:rPr lang="en-US" sz="2400" dirty="0"/>
              <a:t> in your console window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57350"/>
            <a:ext cx="44386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7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apps go through different stages before they go into production.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stages may be development, testing, staging, and production. We call these stages as Environment.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these Environments require different setups &amp; configuration.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while you build the app for production, we need our app to be </a:t>
            </a:r>
            <a:r>
              <a:rPr lang="en-US" sz="2400" dirty="0" smtClean="0"/>
              <a:t>optimized and minified. 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development, we do not want any of them but want the app to log all kinds of debugging information.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Environment Variable are those variables, whose value changes as per the environment we are in.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will help us to change some behavior of the App based on the environment.</a:t>
            </a:r>
          </a:p>
          <a:p>
            <a:r>
              <a:rPr lang="en-US" sz="2400" dirty="0"/>
              <a:t>For Example, You may want to use different API Endpoints for production, testing, and development.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dirty="0"/>
              <a:t>you do not want to send those log messages to console in the production environment.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is Angular Environment </a:t>
            </a:r>
            <a:r>
              <a:rPr lang="en-US" sz="2800" dirty="0" smtClean="0"/>
              <a:t>Variable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Angular provides built-in support to configure and manage environment variables. It keeps the environment configuration under the folder 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/environments</a:t>
            </a:r>
            <a:r>
              <a:rPr lang="en-US" sz="2400" dirty="0"/>
              <a:t> </a:t>
            </a:r>
            <a:r>
              <a:rPr lang="en-US" sz="2400" dirty="0" smtClean="0"/>
              <a:t>folder</a:t>
            </a:r>
          </a:p>
          <a:p>
            <a:r>
              <a:rPr lang="en-US" sz="2400" dirty="0"/>
              <a:t>The folder contains two files one in </a:t>
            </a:r>
            <a:r>
              <a:rPr lang="en-US" sz="2400" dirty="0" err="1"/>
              <a:t>environment.ts</a:t>
            </a:r>
            <a:r>
              <a:rPr lang="en-US" sz="2400" dirty="0"/>
              <a:t> &amp; the other one is </a:t>
            </a:r>
            <a:r>
              <a:rPr lang="en-US" sz="2400" dirty="0" err="1"/>
              <a:t>environment.prod.ts</a:t>
            </a:r>
            <a:endParaRPr lang="en-US" sz="2400" dirty="0"/>
          </a:p>
          <a:p>
            <a:r>
              <a:rPr lang="en-US" sz="2400" dirty="0"/>
              <a:t>Out of the box, Angular provides support for the development &amp; production environment.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default is the development and uses the </a:t>
            </a:r>
            <a:r>
              <a:rPr lang="en-US" sz="2400" dirty="0" err="1"/>
              <a:t>environment.ts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production environment uses the </a:t>
            </a:r>
            <a:r>
              <a:rPr lang="en-US" sz="2400" dirty="0" err="1"/>
              <a:t>environment.prod.ts</a:t>
            </a:r>
            <a:r>
              <a:rPr lang="en-US" sz="2400" dirty="0"/>
              <a:t> file.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is Angular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open the above files, you will find the following code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file has only one variable declared. 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/>
              <a:t>production</a:t>
            </a:r>
            <a:r>
              <a:rPr lang="en-US" sz="2400" dirty="0"/>
              <a:t> variable, which is set to </a:t>
            </a:r>
            <a:r>
              <a:rPr lang="en-US" sz="2400" dirty="0"/>
              <a:t>true</a:t>
            </a:r>
            <a:r>
              <a:rPr lang="en-US" sz="2400" dirty="0"/>
              <a:t> in </a:t>
            </a:r>
            <a:r>
              <a:rPr lang="en-US" sz="2400" dirty="0" err="1"/>
              <a:t>environment.prod.ts</a:t>
            </a:r>
            <a:r>
              <a:rPr lang="en-US" sz="2400" dirty="0"/>
              <a:t> and </a:t>
            </a:r>
            <a:r>
              <a:rPr lang="en-US" sz="2400" dirty="0"/>
              <a:t>false</a:t>
            </a:r>
            <a:r>
              <a:rPr lang="en-US" sz="2400" dirty="0"/>
              <a:t> in the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4788"/>
            <a:ext cx="3733800" cy="18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0693"/>
            <a:ext cx="3505200" cy="202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7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Create Environment </a:t>
            </a:r>
            <a:r>
              <a:rPr lang="en-US" sz="3200" dirty="0" smtClean="0"/>
              <a:t>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a new environment variable is very simple. </a:t>
            </a:r>
            <a:endParaRPr lang="en-US" sz="2400" dirty="0" smtClean="0"/>
          </a:p>
          <a:p>
            <a:r>
              <a:rPr lang="en-US" sz="2400" dirty="0" smtClean="0"/>
              <a:t>Add </a:t>
            </a:r>
            <a:r>
              <a:rPr lang="en-US" sz="2400" dirty="0"/>
              <a:t>the new environment variable to all the environment files.</a:t>
            </a:r>
          </a:p>
          <a:p>
            <a:r>
              <a:rPr lang="en-US" sz="2400" dirty="0"/>
              <a:t>For Example, to have a different </a:t>
            </a:r>
            <a:r>
              <a:rPr lang="en-US" sz="2400" dirty="0" err="1"/>
              <a:t>apiEndPoint</a:t>
            </a:r>
            <a:r>
              <a:rPr lang="en-US" sz="2400" dirty="0"/>
              <a:t>, add the variable to each and every environment files as shown below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38481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38100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6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Read the Environment </a:t>
            </a:r>
            <a:r>
              <a:rPr lang="en-US" sz="2800" dirty="0" smtClean="0"/>
              <a:t>Variable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import the default </a:t>
            </a:r>
            <a:r>
              <a:rPr lang="en-US" sz="2400" dirty="0"/>
              <a:t>environment</a:t>
            </a:r>
            <a:r>
              <a:rPr lang="en-US" sz="2400" dirty="0"/>
              <a:t> in the component.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you should not import any other environment files like </a:t>
            </a:r>
            <a:r>
              <a:rPr lang="en-US" sz="2400" dirty="0" err="1"/>
              <a:t>environment.prod</a:t>
            </a:r>
            <a:r>
              <a:rPr lang="en-US" sz="2400" dirty="0"/>
              <a:t>, but only the default </a:t>
            </a:r>
            <a:r>
              <a:rPr lang="en-US" sz="2400" dirty="0"/>
              <a:t>environment</a:t>
            </a:r>
            <a:r>
              <a:rPr lang="en-US" sz="2400" dirty="0"/>
              <a:t> file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Next</a:t>
            </a:r>
            <a:r>
              <a:rPr lang="en-US" sz="2400" dirty="0"/>
              <a:t>, read the value as shown below.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7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8388"/>
            <a:ext cx="6190536" cy="56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2999"/>
            <a:ext cx="5029200" cy="134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4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the Environment </a:t>
            </a:r>
            <a:r>
              <a:rPr lang="en-US" sz="3200" dirty="0" smtClean="0"/>
              <a:t>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ng</a:t>
            </a:r>
            <a:r>
              <a:rPr lang="en-US" sz="2400" b="1" dirty="0"/>
              <a:t> serve</a:t>
            </a:r>
          </a:p>
          <a:p>
            <a:r>
              <a:rPr lang="en-US" sz="2400" dirty="0"/>
              <a:t>The </a:t>
            </a:r>
            <a:r>
              <a:rPr lang="en-US" sz="2400" dirty="0" err="1"/>
              <a:t>ng</a:t>
            </a:r>
            <a:r>
              <a:rPr lang="en-US" sz="2400" dirty="0"/>
              <a:t> serve command builds the app in memory and serves them via the local development server.</a:t>
            </a:r>
          </a:p>
          <a:p>
            <a:r>
              <a:rPr lang="en-US" sz="2400" dirty="0"/>
              <a:t>Run the app using the </a:t>
            </a:r>
            <a:r>
              <a:rPr lang="en-US" sz="2400" dirty="0" err="1"/>
              <a:t>ng</a:t>
            </a:r>
            <a:r>
              <a:rPr lang="en-US" sz="2400" dirty="0"/>
              <a:t> serve.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will build the app using the default or development environment variable.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you should see the https://api.development.example.com in your console window.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the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the </a:t>
            </a:r>
            <a:r>
              <a:rPr lang="en-US" sz="2400" dirty="0"/>
              <a:t>--configuration="production"</a:t>
            </a:r>
            <a:r>
              <a:rPr lang="en-US" sz="2400" dirty="0"/>
              <a:t> option will force the serve command to build the app using the </a:t>
            </a:r>
            <a:r>
              <a:rPr lang="en-US" sz="2400" dirty="0"/>
              <a:t>production</a:t>
            </a:r>
            <a:r>
              <a:rPr lang="en-US" sz="2400" dirty="0"/>
              <a:t> configuration. 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the </a:t>
            </a:r>
            <a:r>
              <a:rPr lang="en-US" sz="2400" dirty="0"/>
              <a:t>production</a:t>
            </a:r>
            <a:r>
              <a:rPr lang="en-US" sz="2400" dirty="0"/>
              <a:t> configuration switches the </a:t>
            </a:r>
            <a:r>
              <a:rPr lang="en-US" sz="2400" dirty="0"/>
              <a:t>environment</a:t>
            </a:r>
            <a:r>
              <a:rPr lang="en-US" sz="2400" dirty="0"/>
              <a:t> file to </a:t>
            </a:r>
            <a:r>
              <a:rPr lang="en-US" sz="2400" dirty="0" err="1"/>
              <a:t>environment.prod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you should see </a:t>
            </a:r>
            <a:r>
              <a:rPr lang="en-US" sz="2400" dirty="0"/>
              <a:t>https://api.production.example.com</a:t>
            </a:r>
            <a:r>
              <a:rPr lang="en-US" sz="2400" dirty="0"/>
              <a:t> in your console window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ng</a:t>
            </a:r>
            <a:r>
              <a:rPr lang="en-US" sz="2400" dirty="0"/>
              <a:t> serve --configuration="production"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89D8-E283-4A65-897B-1D10EECF47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192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22</TotalTime>
  <Words>382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Learner Template</vt:lpstr>
      <vt:lpstr>Parameterization with  Angular Environment Variables</vt:lpstr>
      <vt:lpstr>What is Angular Environment</vt:lpstr>
      <vt:lpstr>What is Angular Environment</vt:lpstr>
      <vt:lpstr>Where is Angular Environment Variable</vt:lpstr>
      <vt:lpstr>Where is Angular Environment Variable</vt:lpstr>
      <vt:lpstr>How to Create Environment Variable</vt:lpstr>
      <vt:lpstr>How To Read the Environment Variable</vt:lpstr>
      <vt:lpstr>Testing the Environment Variable</vt:lpstr>
      <vt:lpstr>Testing the Environment Variable</vt:lpstr>
      <vt:lpstr>ng build</vt:lpstr>
      <vt:lpstr>How does Angular know to switch files?</vt:lpstr>
      <vt:lpstr>Create our own configuration</vt:lpstr>
      <vt:lpstr>Create our own configuration</vt:lpstr>
      <vt:lpstr>Create our own configuration</vt:lpstr>
      <vt:lpstr>Create our own 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Parameterization with  Angular Environment Variables </dc:title>
  <dc:creator>Windows User</dc:creator>
  <cp:lastModifiedBy>Windows User</cp:lastModifiedBy>
  <cp:revision>47</cp:revision>
  <dcterms:created xsi:type="dcterms:W3CDTF">2021-04-08T09:32:43Z</dcterms:created>
  <dcterms:modified xsi:type="dcterms:W3CDTF">2021-04-08T09:55:27Z</dcterms:modified>
</cp:coreProperties>
</file>