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CAD8C-7EBB-4E9D-ADE6-D7B94253A33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4CF87-05E3-446B-8C4D-1E9D796B0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6940B0C-DA66-4DA0-B1E6-A326F3FE4C62}" type="datetime1">
              <a:rPr lang="en-US" smtClean="0"/>
              <a:t>8/1/2021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C0D75D3-9D37-4B5F-B35F-72A38DA28362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3EF626-336A-4070-98E2-ABD0557D8BAB}" type="datetime1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D75D3-9D37-4B5F-B35F-72A38DA2836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6935C1-A7A2-49EB-9C3F-8895B31BA2EB}" type="datetime1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D75D3-9D37-4B5F-B35F-72A38DA2836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2F44CE1-4F92-415A-9A01-21D769ADFDC2}" type="datetime1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C0D75D3-9D37-4B5F-B35F-72A38DA28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64BDBC-3A73-4814-B5D7-6D87BE2ABD3C}" type="datetime1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D75D3-9D37-4B5F-B35F-72A38DA2836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C0D9F9-DB9A-4AAC-A85E-648C63E13637}" type="datetime1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D75D3-9D37-4B5F-B35F-72A38DA2836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0F68D1-99DB-46F3-B68B-D9317C9A7079}" type="datetime1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D75D3-9D37-4B5F-B35F-72A38DA28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B54033-E866-4432-ADD3-659E29E9C766}" type="datetime1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D75D3-9D37-4B5F-B35F-72A38DA2836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0BCFF-E381-4AA1-BD94-980E4966EAF5}" type="datetime1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D75D3-9D37-4B5F-B35F-72A38DA2836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4DD7B4-4784-44CA-8D87-502B43C3EA98}" type="datetime1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D75D3-9D37-4B5F-B35F-72A38DA2836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2334E5-C21D-4C7B-A814-A1A94CE6AEAC}" type="datetime1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D75D3-9D37-4B5F-B35F-72A38DA28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7FD9B7-56E8-4960-86F4-FBD07C5C8B1E}" type="datetime1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D75D3-9D37-4B5F-B35F-72A38DA28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18C26750-92C8-4155-995C-117F72067C46}" type="datetime1">
              <a:rPr lang="en-US" smtClean="0"/>
              <a:t>8/1/2021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6C0D75D3-9D37-4B5F-B35F-72A38DA28362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" TargetMode="External"/><Relationship Id="rId2" Type="http://schemas.openxmlformats.org/officeDocument/2006/relationships/hyperlink" Target="https://angular.io/api/core/Inpu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Emitters in 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0D75D3-9D37-4B5F-B35F-72A38DA283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1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Emitters in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458200" cy="4411662"/>
          </a:xfrm>
        </p:spPr>
        <p:txBody>
          <a:bodyPr/>
          <a:lstStyle/>
          <a:p>
            <a:r>
              <a:rPr lang="en-US" sz="2100" dirty="0"/>
              <a:t>An EventEmitter is used to emit custom events synchronously or asynchronously and register handlers for those events by subscribing to an instance.</a:t>
            </a:r>
          </a:p>
          <a:p>
            <a:r>
              <a:rPr lang="en-US" sz="2100" dirty="0"/>
              <a:t>Angular uses @Input and @Output decorators to flow data between components. </a:t>
            </a:r>
          </a:p>
          <a:p>
            <a:r>
              <a:rPr lang="en-US" sz="2100" dirty="0"/>
              <a:t>We can also use Angular services to flow data between the components. </a:t>
            </a:r>
          </a:p>
          <a:p>
            <a:r>
              <a:rPr lang="en-US" sz="2100" dirty="0"/>
              <a:t>If we have to pass data into a component, we use the @Input decorator, and if we have to emit the event or data from a component we use @Output decorator with the EventEmitter API.</a:t>
            </a:r>
          </a:p>
          <a:p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75D3-9D37-4B5F-B35F-72A38DA28362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87" y="5257800"/>
            <a:ext cx="488682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6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@Input decorator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Angular, the </a:t>
            </a:r>
            <a:r>
              <a:rPr lang="en-US" sz="2400" dirty="0">
                <a:hlinkClick r:id="rId2"/>
              </a:rPr>
              <a:t>@Input</a:t>
            </a:r>
            <a:r>
              <a:rPr lang="en-US" sz="2400" dirty="0"/>
              <a:t> decorator is defined in the </a:t>
            </a:r>
            <a:r>
              <a:rPr lang="en-US" sz="2400" dirty="0">
                <a:hlinkClick r:id="rId3"/>
              </a:rPr>
              <a:t>@angular/core</a:t>
            </a:r>
            <a:r>
              <a:rPr lang="en-US" sz="2400" dirty="0"/>
              <a:t> package that marks a class field as an </a:t>
            </a:r>
            <a:r>
              <a:rPr lang="en-US" sz="2400" b="1" dirty="0"/>
              <a:t>input property</a:t>
            </a:r>
            <a:r>
              <a:rPr lang="en-US" sz="2400" dirty="0"/>
              <a:t> and supplies configuration metadata.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75D3-9D37-4B5F-B35F-72A38DA2836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200400"/>
            <a:ext cx="3419952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6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85F8-3A97-4F1F-824E-E6D0E377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83E8C"/>
                </a:solidFill>
                <a:effectLst/>
                <a:latin typeface="SFMono-Regular"/>
              </a:rPr>
              <a:t>@Output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C492-B417-4088-A7FC-74DAA3DD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Angular, a component can emit an event using @Output and </a:t>
            </a:r>
            <a:r>
              <a:rPr lang="en-US" sz="2400" dirty="0" err="1"/>
              <a:t>EventEmitter</a:t>
            </a:r>
            <a:r>
              <a:rPr lang="en-US" sz="2400" dirty="0"/>
              <a:t> API in the @angular/core package.</a:t>
            </a:r>
          </a:p>
          <a:p>
            <a:r>
              <a:rPr lang="en-US" sz="2400" dirty="0"/>
              <a:t>@Output decorator that marks a class field as an output property and supplies configuration metadata.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77799-799B-4981-915F-9E3991EA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75D3-9D37-4B5F-B35F-72A38DA28362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4C3BD-DA25-4AFF-ABE9-0813F456E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00475"/>
            <a:ext cx="35337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94505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7</TotalTime>
  <Words>177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SFMono-Regular</vt:lpstr>
      <vt:lpstr>Wingdings</vt:lpstr>
      <vt:lpstr>Learner Template</vt:lpstr>
      <vt:lpstr>Event Emitters in Angular</vt:lpstr>
      <vt:lpstr>Event Emitters in Angular</vt:lpstr>
      <vt:lpstr>@Input decorator</vt:lpstr>
      <vt:lpstr>@Output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Emitters in Angular</dc:title>
  <dc:creator>Windows User</dc:creator>
  <cp:lastModifiedBy>Jasdhir Singh</cp:lastModifiedBy>
  <cp:revision>12</cp:revision>
  <dcterms:created xsi:type="dcterms:W3CDTF">2021-04-05T10:31:13Z</dcterms:created>
  <dcterms:modified xsi:type="dcterms:W3CDTF">2021-08-01T06:38:49Z</dcterms:modified>
</cp:coreProperties>
</file>