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5F8FA-EADE-4DC5-8A21-D1049FCE3C31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FD695-C775-419D-91E9-C1B39C469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84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C5A69C7A-6D1B-4E81-BB34-AF4A4FE15D0A}" type="datetime1">
              <a:rPr lang="en-US" smtClean="0"/>
              <a:t>7/31/2021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705E051-EB6B-49CF-AFFF-93248853F7EB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656713-77AF-4CD7-B6B9-3764B1B12048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5E051-EB6B-49CF-AFFF-93248853F7E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7C8F74-A4B7-49A6-8D8A-2475458127EA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5E051-EB6B-49CF-AFFF-93248853F7E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BB394FD-C3FC-47C2-A90E-5B930A8F66FC}" type="datetime1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705E051-EB6B-49CF-AFFF-93248853F7E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963138-A5D7-4390-AF44-189B4733A9DB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5E051-EB6B-49CF-AFFF-93248853F7E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AF1B8E-9569-4102-B28F-4ECF0A45416E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5E051-EB6B-49CF-AFFF-93248853F7E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B049BA-23C1-4833-9F7A-9F0572AE5A7F}" type="datetime1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5E051-EB6B-49CF-AFFF-93248853F7E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8FC49C-0703-4CB5-9924-CAA6059481C1}" type="datetime1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5E051-EB6B-49CF-AFFF-93248853F7E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0FC456-5AE7-47C9-8520-5FEFD35B5860}" type="datetime1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5E051-EB6B-49CF-AFFF-93248853F7E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2220CC-8C0C-4028-A389-DA2D0DF6D148}" type="datetime1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5E051-EB6B-49CF-AFFF-93248853F7E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A38C47-D1ED-40C3-86F6-5200F519F933}" type="datetime1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5E051-EB6B-49CF-AFFF-93248853F7E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044F0-94A5-4428-B495-DBBAD138829F}" type="datetime1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5E051-EB6B-49CF-AFFF-93248853F7E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694574C6-BDE3-4A1E-8CCD-3116A4A6B8ED}" type="datetime1">
              <a:rPr lang="en-US" smtClean="0"/>
              <a:t>7/31/2021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B705E051-EB6B-49CF-AFFF-93248853F7EB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Angular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an Angular App Work Behind The Scenes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05E051-EB6B-49CF-AFFF-93248853F7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9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4. APP.COMPONENT.TS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 It then has </a:t>
            </a:r>
            <a:r>
              <a:rPr lang="en-US" sz="2400" b="1" dirty="0"/>
              <a:t>template</a:t>
            </a:r>
            <a:r>
              <a:rPr lang="en-US" sz="2400" dirty="0"/>
              <a:t> or </a:t>
            </a:r>
            <a:r>
              <a:rPr lang="en-US" sz="2400" b="1" dirty="0" err="1"/>
              <a:t>templateUrl</a:t>
            </a:r>
            <a:r>
              <a:rPr lang="en-US" sz="2400" dirty="0"/>
              <a:t> which contains the html of the page to be displayed. </a:t>
            </a:r>
          </a:p>
          <a:p>
            <a:r>
              <a:rPr lang="en-US" sz="2400" dirty="0"/>
              <a:t>It also has the </a:t>
            </a:r>
            <a:r>
              <a:rPr lang="en-US" sz="2400" b="1" dirty="0" err="1"/>
              <a:t>styleUrls</a:t>
            </a:r>
            <a:r>
              <a:rPr lang="en-US" sz="2400" dirty="0"/>
              <a:t> array where component specific style sheets can be placed. </a:t>
            </a:r>
          </a:p>
          <a:p>
            <a:r>
              <a:rPr lang="en-US" sz="2400" dirty="0"/>
              <a:t>This is how a component file looks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E051-EB6B-49CF-AFFF-93248853F7EB}" type="slidenum">
              <a:rPr lang="en-US" smtClean="0"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427498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33884" y="3886200"/>
            <a:ext cx="2824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By this time, compiler has all the details about the components of the app and now they are ready to be used.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70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5. 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Now, since angular is well aware of the modules, components, styles, scripts etc. which are required to display the page, </a:t>
            </a:r>
            <a:r>
              <a:rPr lang="en-US" sz="2400" b="1" dirty="0"/>
              <a:t>it’s show time!</a:t>
            </a:r>
            <a:endParaRPr lang="en-US" sz="2400" dirty="0"/>
          </a:p>
          <a:p>
            <a:r>
              <a:rPr lang="en-US" sz="2400" dirty="0"/>
              <a:t>Here, the </a:t>
            </a:r>
            <a:r>
              <a:rPr lang="en-US" sz="2400" b="1" dirty="0"/>
              <a:t>index.html</a:t>
            </a:r>
            <a:r>
              <a:rPr lang="en-US" sz="2400" dirty="0"/>
              <a:t> file is called. </a:t>
            </a:r>
          </a:p>
          <a:p>
            <a:r>
              <a:rPr lang="en-US" sz="2400" dirty="0"/>
              <a:t>It is found in the </a:t>
            </a:r>
            <a:r>
              <a:rPr lang="en-US" sz="2400" b="1" dirty="0" err="1"/>
              <a:t>src</a:t>
            </a:r>
            <a:r>
              <a:rPr lang="en-US" sz="2400" b="1" dirty="0"/>
              <a:t> folder </a:t>
            </a:r>
            <a:r>
              <a:rPr lang="en-US" sz="2400" dirty="0"/>
              <a:t>of the app. </a:t>
            </a:r>
          </a:p>
          <a:p>
            <a:r>
              <a:rPr lang="en-US" sz="2400" dirty="0"/>
              <a:t>Compiler dynamically adds all the javascript files at the end of this file. Since all the components are now known, the html file calls the root component that is </a:t>
            </a:r>
            <a:r>
              <a:rPr lang="en-US" sz="2400" b="1" dirty="0"/>
              <a:t>app-root</a:t>
            </a:r>
            <a:r>
              <a:rPr lang="en-US" sz="2400" dirty="0"/>
              <a:t>. </a:t>
            </a:r>
          </a:p>
          <a:p>
            <a:r>
              <a:rPr lang="en-US" sz="2400" dirty="0"/>
              <a:t>The root component is defined in </a:t>
            </a:r>
            <a:r>
              <a:rPr lang="en-US" sz="2400" dirty="0" err="1"/>
              <a:t>app.components.ts</a:t>
            </a:r>
            <a:r>
              <a:rPr lang="en-US" sz="2400" dirty="0"/>
              <a:t> which targets app.component.html.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E051-EB6B-49CF-AFFF-93248853F7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5. 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how index.html file looks like in the coding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E051-EB6B-49CF-AFFF-93248853F7EB}" type="slidenum">
              <a:rPr lang="en-US" smtClean="0"/>
              <a:t>12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6553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03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5. 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the body tag, you can see that a html like element </a:t>
            </a:r>
            <a:r>
              <a:rPr lang="en-US" sz="2400" b="1" dirty="0"/>
              <a:t>&lt;app-root&gt;&lt;/app-root&gt;</a:t>
            </a:r>
            <a:r>
              <a:rPr lang="en-US" sz="2400" dirty="0"/>
              <a:t> is present. </a:t>
            </a:r>
          </a:p>
          <a:p>
            <a:r>
              <a:rPr lang="en-US" sz="2400" dirty="0"/>
              <a:t>Well, this is our component selector for the </a:t>
            </a:r>
            <a:r>
              <a:rPr lang="en-US" sz="2400" dirty="0" err="1"/>
              <a:t>AppComponent</a:t>
            </a:r>
            <a:r>
              <a:rPr lang="en-US" sz="2400" dirty="0"/>
              <a:t> which is defined in </a:t>
            </a:r>
            <a:r>
              <a:rPr lang="en-US" sz="2400" dirty="0" err="1"/>
              <a:t>app.component.ts</a:t>
            </a:r>
            <a:r>
              <a:rPr lang="en-US" sz="2400" dirty="0"/>
              <a:t> file. </a:t>
            </a:r>
          </a:p>
          <a:p>
            <a:r>
              <a:rPr lang="en-US" sz="2400" dirty="0"/>
              <a:t>It asks angular to load that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E051-EB6B-49CF-AFFF-93248853F7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7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6. APP.COMPONENT.HTML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is the file which contains all the html elements and their binding which are to be displayed when the app loads. </a:t>
            </a:r>
          </a:p>
          <a:p>
            <a:r>
              <a:rPr lang="en-US" sz="2400" dirty="0"/>
              <a:t>Contents of this file are the first things to be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E051-EB6B-49CF-AFFF-93248853F7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6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Angular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By flow, we mean how the files are called and in which sequence of files the app gets executed when we are developing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E051-EB6B-49CF-AFFF-93248853F7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5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1. ANGULAR.JSON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ANGULAR.JSON is the file which has various properties and configuration of your Angular project. </a:t>
            </a:r>
          </a:p>
          <a:p>
            <a:r>
              <a:rPr lang="en-US" sz="2200" dirty="0"/>
              <a:t>This is the file which is first referred by the builder to look for all the paths and configurations and to check which is the main file. </a:t>
            </a:r>
          </a:p>
          <a:p>
            <a:r>
              <a:rPr lang="en-US" sz="2200" dirty="0"/>
              <a:t>I have generated an angular hello-world app by the CLI. </a:t>
            </a:r>
          </a:p>
          <a:p>
            <a:r>
              <a:rPr lang="en-US" sz="2200" dirty="0"/>
              <a:t>Inside the </a:t>
            </a:r>
            <a:r>
              <a:rPr lang="en-US" sz="2200" dirty="0" err="1"/>
              <a:t>angular.json</a:t>
            </a:r>
            <a:r>
              <a:rPr lang="en-US" sz="2200" dirty="0"/>
              <a:t> file of this project, under the </a:t>
            </a:r>
            <a:r>
              <a:rPr lang="en-US" sz="2200" b="1" dirty="0"/>
              <a:t>build</a:t>
            </a:r>
            <a:r>
              <a:rPr lang="en-US" sz="2200" dirty="0"/>
              <a:t> section, you can see the </a:t>
            </a:r>
            <a:r>
              <a:rPr lang="en-US" sz="2200" b="1" dirty="0"/>
              <a:t>options </a:t>
            </a:r>
            <a:r>
              <a:rPr lang="en-US" sz="2200" dirty="0"/>
              <a:t>object as follows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E051-EB6B-49CF-AFFF-93248853F7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7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1. ANGULAR.JSON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a reference to the </a:t>
            </a:r>
            <a:r>
              <a:rPr lang="en-US" b="1" dirty="0" err="1"/>
              <a:t>main.ts</a:t>
            </a:r>
            <a:r>
              <a:rPr lang="en-US" dirty="0"/>
              <a:t> file which tells the builder to start the app from there.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E051-EB6B-49CF-AFFF-93248853F7EB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95600"/>
            <a:ext cx="6400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00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2. MAIN.TS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file acts as the entry point of the application. </a:t>
            </a:r>
          </a:p>
          <a:p>
            <a:r>
              <a:rPr lang="en-US" sz="2400" dirty="0"/>
              <a:t>This entry point is defined in the internals of </a:t>
            </a:r>
            <a:r>
              <a:rPr lang="en-US" sz="2400" dirty="0" err="1"/>
              <a:t>webpack</a:t>
            </a:r>
            <a:r>
              <a:rPr lang="en-US" sz="2400" dirty="0"/>
              <a:t> that is used by Angular to support the modular functionality. </a:t>
            </a:r>
          </a:p>
          <a:p>
            <a:r>
              <a:rPr lang="en-US" sz="2400" dirty="0"/>
              <a:t>The path/name of the main file can be changed but it should also be changed in </a:t>
            </a:r>
            <a:r>
              <a:rPr lang="en-US" sz="2400" dirty="0" err="1"/>
              <a:t>angular.json</a:t>
            </a:r>
            <a:r>
              <a:rPr lang="en-US" sz="2400" dirty="0"/>
              <a:t> file. </a:t>
            </a:r>
          </a:p>
          <a:p>
            <a:r>
              <a:rPr lang="en-US" sz="2400" dirty="0" err="1"/>
              <a:t>Main.ts</a:t>
            </a:r>
            <a:r>
              <a:rPr lang="en-US" sz="2400" dirty="0"/>
              <a:t> helps in creating the browser environment for the application to run. </a:t>
            </a:r>
          </a:p>
          <a:p>
            <a:r>
              <a:rPr lang="en-US" sz="2400" dirty="0"/>
              <a:t>This is done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E051-EB6B-49CF-AFFF-93248853F7EB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86400"/>
            <a:ext cx="80391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20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2. MAIN.TS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this, </a:t>
            </a:r>
            <a:r>
              <a:rPr lang="en-US" dirty="0" err="1"/>
              <a:t>main.ts</a:t>
            </a:r>
            <a:r>
              <a:rPr lang="en-US" dirty="0"/>
              <a:t> file calls the function </a:t>
            </a:r>
            <a:r>
              <a:rPr lang="en-US" b="1" dirty="0" err="1"/>
              <a:t>bootstrapModule</a:t>
            </a:r>
            <a:r>
              <a:rPr lang="en-US" b="1" dirty="0"/>
              <a:t>(</a:t>
            </a:r>
            <a:r>
              <a:rPr lang="en-US" b="1" dirty="0" err="1"/>
              <a:t>AppModule</a:t>
            </a:r>
            <a:r>
              <a:rPr lang="en-US" b="1"/>
              <a:t>)</a:t>
            </a:r>
            <a:r>
              <a:rPr lang="en-US"/>
              <a:t> </a:t>
            </a:r>
            <a:br>
              <a:rPr lang="en-US"/>
            </a:br>
            <a:r>
              <a:rPr lang="en-US"/>
              <a:t>which </a:t>
            </a:r>
            <a:r>
              <a:rPr lang="en-US" dirty="0"/>
              <a:t>tells the builder to bootstrap the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E051-EB6B-49CF-AFFF-93248853F7EB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441290"/>
            <a:ext cx="7445095" cy="105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52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3. APP.MODULE.TS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From the </a:t>
            </a:r>
            <a:r>
              <a:rPr lang="en-US" sz="2400" dirty="0" err="1"/>
              <a:t>main.ts</a:t>
            </a:r>
            <a:r>
              <a:rPr lang="en-US" sz="2400" dirty="0"/>
              <a:t> file, it is very clear that we are bootstrapping the app with </a:t>
            </a:r>
            <a:r>
              <a:rPr lang="en-US" sz="2400" b="1" dirty="0" err="1"/>
              <a:t>AppModule</a:t>
            </a:r>
            <a:r>
              <a:rPr lang="en-US" sz="2400" dirty="0"/>
              <a:t>. </a:t>
            </a:r>
          </a:p>
          <a:p>
            <a:r>
              <a:rPr lang="en-US" sz="2400" dirty="0"/>
              <a:t>This </a:t>
            </a:r>
            <a:r>
              <a:rPr lang="en-US" sz="2400" dirty="0" err="1"/>
              <a:t>AppModule</a:t>
            </a:r>
            <a:r>
              <a:rPr lang="en-US" sz="2400" dirty="0"/>
              <a:t> is defined in APP.MODULE.TS file which is found in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is the module, created with the </a:t>
            </a:r>
            <a:r>
              <a:rPr lang="en-US" sz="2400" b="1" dirty="0"/>
              <a:t>@NgModule decorator, </a:t>
            </a:r>
            <a:r>
              <a:rPr lang="en-US" sz="2400" dirty="0"/>
              <a:t>which has declarations of all the components we are creating within the app module so that angular is aware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E051-EB6B-49CF-AFFF-93248853F7EB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429000"/>
            <a:ext cx="659674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08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3. APP.MODULE.TS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Here, we also have imports array where we can import other modules and use in our app. </a:t>
            </a:r>
          </a:p>
          <a:p>
            <a:r>
              <a:rPr lang="en-US" sz="2200" dirty="0"/>
              <a:t>Below is an example of </a:t>
            </a:r>
            <a:r>
              <a:rPr lang="en-US" sz="2200" dirty="0" err="1"/>
              <a:t>app.module.ts</a:t>
            </a:r>
            <a:r>
              <a:rPr lang="en-US" sz="2200" dirty="0"/>
              <a:t> file with a test component declared and two modules imported.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E051-EB6B-49CF-AFFF-93248853F7EB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7774"/>
            <a:ext cx="53244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33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4. APP.COMPONENT.TS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From the </a:t>
            </a:r>
            <a:r>
              <a:rPr lang="en-US" sz="2400" dirty="0" err="1"/>
              <a:t>app.module.ts</a:t>
            </a:r>
            <a:r>
              <a:rPr lang="en-US" sz="2400" dirty="0"/>
              <a:t> file above, we can clearly see that the module asks to bootstrap the app component. </a:t>
            </a:r>
          </a:p>
          <a:p>
            <a:r>
              <a:rPr lang="en-US" sz="2400" dirty="0"/>
              <a:t>This app component is in </a:t>
            </a:r>
            <a:r>
              <a:rPr lang="en-US" sz="2400" b="1" dirty="0" err="1"/>
              <a:t>app.component.ts</a:t>
            </a:r>
            <a:r>
              <a:rPr lang="en-US" sz="2400" b="1" dirty="0"/>
              <a:t> </a:t>
            </a:r>
            <a:r>
              <a:rPr lang="en-US" sz="2400" dirty="0"/>
              <a:t>file. </a:t>
            </a:r>
          </a:p>
          <a:p>
            <a:r>
              <a:rPr lang="en-US" sz="2400" dirty="0"/>
              <a:t>This is the file which interacts with the html of the webpage and serves it with the data. </a:t>
            </a:r>
          </a:p>
          <a:p>
            <a:r>
              <a:rPr lang="en-US" sz="2400" dirty="0"/>
              <a:t>The component is made by using </a:t>
            </a:r>
            <a:r>
              <a:rPr lang="en-US" sz="2400" b="1" dirty="0"/>
              <a:t>@Component</a:t>
            </a:r>
            <a:r>
              <a:rPr lang="en-US" sz="2400" dirty="0"/>
              <a:t> decorator which is imported from </a:t>
            </a:r>
            <a:r>
              <a:rPr lang="en-US" sz="2400" b="1" dirty="0"/>
              <a:t>@angular/core</a:t>
            </a:r>
            <a:r>
              <a:rPr lang="en-US" sz="2400" dirty="0"/>
              <a:t>. </a:t>
            </a:r>
          </a:p>
          <a:p>
            <a:r>
              <a:rPr lang="en-US" sz="2400" dirty="0"/>
              <a:t>The component has a selector, which is like a custom html tag which we can use to call that component.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E051-EB6B-49CF-AFFF-93248853F7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39205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19</TotalTime>
  <Words>793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Learner Template</vt:lpstr>
      <vt:lpstr>The Angular Flow</vt:lpstr>
      <vt:lpstr>The Angular Flow</vt:lpstr>
      <vt:lpstr>1. ANGULAR.JSON File</vt:lpstr>
      <vt:lpstr>1. ANGULAR.JSON File</vt:lpstr>
      <vt:lpstr>2. MAIN.TS</vt:lpstr>
      <vt:lpstr>2. MAIN.TS</vt:lpstr>
      <vt:lpstr>3. APP.MODULE.TS</vt:lpstr>
      <vt:lpstr>3. APP.MODULE.TS</vt:lpstr>
      <vt:lpstr>4. APP.COMPONENT.TS</vt:lpstr>
      <vt:lpstr>4. APP.COMPONENT.TS</vt:lpstr>
      <vt:lpstr>5. INDEX.HTML</vt:lpstr>
      <vt:lpstr>5. INDEX.HTML</vt:lpstr>
      <vt:lpstr>5. INDEX.HTML</vt:lpstr>
      <vt:lpstr>6. APP.COMPONENT.HTML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Angular Flow</dc:title>
  <dc:creator>Windows User</dc:creator>
  <cp:lastModifiedBy>Jasdhir Singh</cp:lastModifiedBy>
  <cp:revision>41</cp:revision>
  <dcterms:created xsi:type="dcterms:W3CDTF">2021-04-06T06:36:02Z</dcterms:created>
  <dcterms:modified xsi:type="dcterms:W3CDTF">2021-07-31T04:47:02Z</dcterms:modified>
</cp:coreProperties>
</file>