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8BAE6-2733-4822-8B99-FEBDCF63319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5D4F2-E932-40FF-BC30-2CB8E8B9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57F5D54-478E-400A-A6D7-DA6623903469}" type="datetime1">
              <a:rPr lang="en-US" smtClean="0"/>
              <a:t>8/1/2021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00A786-27A9-4345-87E3-00BEDA79D005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A3941E-7216-4387-B6C6-E624BC386BD9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928275F-C55D-4EE3-91D0-A7ECA8707B87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DEE1D-7A72-4872-85AE-F07B2CF813CA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F1D20E-F991-4104-8DBA-3D3B53F3FFBA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6C2C1-7A98-40A5-8A5C-BFF4A2BFF620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1BD889-7DC7-433E-A9C1-F5063C04B9E2}" type="datetime1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AC1CC-B0D7-4ED0-BA28-09440272201F}" type="datetime1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87322-4CAD-40AF-A76A-01E4AF15031F}" type="datetime1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D64879-4476-4F20-AFA8-5F158516925A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4498F-7228-407F-9C91-F1C62E8A4340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72897B6-4BA4-481A-91BE-38E8B4141062}" type="datetime1">
              <a:rPr lang="en-US" smtClean="0"/>
              <a:t>8/1/2021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BB3813F-0E09-4E1F-8148-DE51EC583AA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Run the </a:t>
            </a:r>
            <a:r>
              <a:rPr lang="en-US" sz="2200" b="1" dirty="0" err="1"/>
              <a:t>ng</a:t>
            </a:r>
            <a:r>
              <a:rPr lang="en-US" sz="2200" b="1" dirty="0"/>
              <a:t> g guard &lt;guard-name&gt; </a:t>
            </a:r>
            <a:r>
              <a:rPr lang="en-US" sz="2200" dirty="0"/>
              <a:t>command in your terminal to generate a guard service. </a:t>
            </a:r>
          </a:p>
          <a:p>
            <a:r>
              <a:rPr lang="en-US" sz="2200" dirty="0"/>
              <a:t>When we run the </a:t>
            </a:r>
            <a:r>
              <a:rPr lang="en-US" sz="2200" dirty="0" err="1"/>
              <a:t>ng</a:t>
            </a:r>
            <a:r>
              <a:rPr lang="en-US" sz="2200" dirty="0"/>
              <a:t> g guard admin command, the CLI creates a service class that implements any one of the guard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599"/>
            <a:ext cx="6286500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92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Adminguard</a:t>
            </a:r>
            <a:r>
              <a:rPr lang="en-US" sz="2200" dirty="0"/>
              <a:t> is a class that implements the </a:t>
            </a:r>
            <a:r>
              <a:rPr lang="en-US" sz="2200" i="1" dirty="0" err="1"/>
              <a:t>CanActivate</a:t>
            </a:r>
            <a:r>
              <a:rPr lang="en-US" sz="2200" dirty="0"/>
              <a:t> interface and overrides the </a:t>
            </a:r>
            <a:r>
              <a:rPr lang="en-US" sz="2200" dirty="0" err="1"/>
              <a:t>canActivate</a:t>
            </a:r>
            <a:r>
              <a:rPr lang="en-US" sz="2200" dirty="0"/>
              <a:t>() method.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canActivate</a:t>
            </a:r>
            <a:r>
              <a:rPr lang="en-US" sz="2200" dirty="0"/>
              <a:t>() method uses the following parameters:</a:t>
            </a:r>
          </a:p>
          <a:p>
            <a:r>
              <a:rPr lang="en-US" sz="2200" dirty="0"/>
              <a:t>next: </a:t>
            </a:r>
            <a:r>
              <a:rPr lang="en-US" sz="2200" dirty="0" err="1"/>
              <a:t>ActivatedRouteSnapshot</a:t>
            </a:r>
            <a:r>
              <a:rPr lang="en-US" sz="2200" dirty="0"/>
              <a:t> - Contains the information about a route associated with a component loaded in an outlet at a particular moment in time.</a:t>
            </a:r>
          </a:p>
          <a:p>
            <a:r>
              <a:rPr lang="en-US" sz="2200" dirty="0"/>
              <a:t>state: </a:t>
            </a:r>
            <a:r>
              <a:rPr lang="en-US" sz="2200" dirty="0" err="1"/>
              <a:t>RouterStateSnapshot</a:t>
            </a:r>
            <a:r>
              <a:rPr lang="en-US" sz="2200" dirty="0"/>
              <a:t> - Contains the information about router state at a particular moment in time.</a:t>
            </a:r>
          </a:p>
          <a:p>
            <a:r>
              <a:rPr lang="en-US" sz="2200" dirty="0"/>
              <a:t>In this example, the </a:t>
            </a:r>
            <a:r>
              <a:rPr lang="en-US" sz="2200" dirty="0" err="1"/>
              <a:t>canActivate</a:t>
            </a:r>
            <a:r>
              <a:rPr lang="en-US" sz="2200" dirty="0"/>
              <a:t>() method to only allow access if the user is logged in. </a:t>
            </a:r>
          </a:p>
          <a:p>
            <a:r>
              <a:rPr lang="en-US" sz="2200" dirty="0"/>
              <a:t>Here imported the </a:t>
            </a:r>
            <a:r>
              <a:rPr lang="en-US" sz="2200" i="1" dirty="0" err="1"/>
              <a:t>AuthService</a:t>
            </a:r>
            <a:r>
              <a:rPr lang="en-US" sz="2200" dirty="0"/>
              <a:t> to get the value of </a:t>
            </a:r>
            <a:r>
              <a:rPr lang="en-US" sz="2200" dirty="0" err="1"/>
              <a:t>isLoggedIn</a:t>
            </a:r>
            <a:r>
              <a:rPr lang="en-US" sz="2200" dirty="0"/>
              <a:t> property which holds true if the user logged in else false.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apply the guard to the routes, by imposing </a:t>
            </a:r>
            <a:r>
              <a:rPr lang="en-US" sz="2200" dirty="0" err="1"/>
              <a:t>canActivate</a:t>
            </a:r>
            <a:r>
              <a:rPr lang="en-US" sz="2200" dirty="0"/>
              <a:t> property of the path object. </a:t>
            </a:r>
            <a:r>
              <a:rPr lang="en-US" sz="2200" i="1" dirty="0"/>
              <a:t>admin-</a:t>
            </a:r>
            <a:r>
              <a:rPr lang="en-US" sz="2200" i="1" dirty="0" err="1"/>
              <a:t>routing.module.ts</a:t>
            </a:r>
            <a:endParaRPr lang="en-US" sz="2200" i="1" dirty="0"/>
          </a:p>
          <a:p>
            <a:r>
              <a:rPr lang="en-US" sz="2200" dirty="0"/>
              <a:t>we can access the </a:t>
            </a:r>
            <a:r>
              <a:rPr lang="en-US" sz="2200" i="1" dirty="0" err="1"/>
              <a:t>EmployeeListComponent</a:t>
            </a:r>
            <a:r>
              <a:rPr lang="en-US" sz="2200" dirty="0"/>
              <a:t> and </a:t>
            </a:r>
            <a:r>
              <a:rPr lang="en-US" sz="2200" i="1" dirty="0" err="1"/>
              <a:t>EmployeeListComponent</a:t>
            </a:r>
            <a:r>
              <a:rPr lang="en-US" sz="2200" dirty="0"/>
              <a:t> only if we had logged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29000"/>
            <a:ext cx="3524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8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Single Page Applications, only one page is requested from the server, and it provides multiple views dynamically rather than loading the new pages from the server.</a:t>
            </a:r>
          </a:p>
          <a:p>
            <a:r>
              <a:rPr lang="en-US" sz="2400" dirty="0"/>
              <a:t>The Router mechanism in Angular provides a way to navigate from one view to another view in the application.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Angular provides a </a:t>
            </a:r>
            <a:r>
              <a:rPr lang="en-US" sz="2400" dirty="0" err="1"/>
              <a:t>RouterModule</a:t>
            </a:r>
            <a:r>
              <a:rPr lang="en-US" sz="2400" dirty="0"/>
              <a:t> that has the necessary service providers and directives for navigating through application views.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router</a:t>
            </a:r>
            <a:r>
              <a:rPr lang="en-US" sz="2400" dirty="0"/>
              <a:t> defines navigation of views on a single page and interprets URL links to determine which views to create or destroy, and which components to load or unload.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routing component</a:t>
            </a:r>
            <a:r>
              <a:rPr lang="en-US" sz="2400" dirty="0"/>
              <a:t> imports the Router module, and its template contains a </a:t>
            </a:r>
            <a:r>
              <a:rPr lang="en-US" sz="2400" dirty="0" err="1"/>
              <a:t>RouterOutlet</a:t>
            </a:r>
            <a:r>
              <a:rPr lang="en-US" sz="2400" dirty="0"/>
              <a:t> element where it can display views produced by the router.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</a:t>
            </a:r>
            <a:r>
              <a:rPr lang="en-US" sz="2400" dirty="0" err="1"/>
              <a:t>ng</a:t>
            </a:r>
            <a:r>
              <a:rPr lang="en-US" sz="2400" dirty="0"/>
              <a:t> new routing-app --routing command to generate a basic Angular app with an app routing module, where we can configure our routes.</a:t>
            </a:r>
          </a:p>
          <a:p>
            <a:r>
              <a:rPr lang="en-US" sz="2400" dirty="0"/>
              <a:t>To use the Angular router, an app needs to have at least two components so that it can navigate from one to the other. </a:t>
            </a:r>
          </a:p>
          <a:p>
            <a:r>
              <a:rPr lang="en-US" sz="2400" dirty="0"/>
              <a:t>Run these command </a:t>
            </a:r>
            <a:r>
              <a:rPr lang="en-US" sz="2400" dirty="0" err="1"/>
              <a:t>ng</a:t>
            </a:r>
            <a:r>
              <a:rPr lang="en-US" sz="2400" dirty="0"/>
              <a:t> g c first and </a:t>
            </a:r>
            <a:r>
              <a:rPr lang="en-US" sz="2400" dirty="0" err="1"/>
              <a:t>ng</a:t>
            </a:r>
            <a:r>
              <a:rPr lang="en-US" sz="2400" dirty="0"/>
              <a:t> g c second to generate 2 components - </a:t>
            </a:r>
            <a:r>
              <a:rPr lang="en-US" sz="2400" i="1" dirty="0" err="1"/>
              <a:t>FirstComponent</a:t>
            </a:r>
            <a:r>
              <a:rPr lang="en-US" sz="2400" dirty="0"/>
              <a:t> and </a:t>
            </a:r>
            <a:r>
              <a:rPr lang="en-US" sz="2400" i="1" dirty="0" err="1"/>
              <a:t>SecondComponent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200" dirty="0"/>
              <a:t>Make sure that in index.html file we have &lt;base </a:t>
            </a:r>
            <a:r>
              <a:rPr lang="en-US" sz="2200" dirty="0" err="1"/>
              <a:t>href</a:t>
            </a:r>
            <a:r>
              <a:rPr lang="en-US" sz="2200" dirty="0"/>
              <a:t>="/"&gt; in the &lt;head&gt; section.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href</a:t>
            </a:r>
            <a:r>
              <a:rPr lang="en-US" sz="2200" dirty="0"/>
              <a:t> attribute is set to "/" so that the application constructs the URL while navigating.</a:t>
            </a:r>
          </a:p>
          <a:p>
            <a:r>
              <a:rPr lang="en-US" sz="2200" dirty="0"/>
              <a:t>We need to import these two components in the </a:t>
            </a:r>
            <a:r>
              <a:rPr lang="en-US" sz="2200" i="1" dirty="0"/>
              <a:t>app-</a:t>
            </a:r>
            <a:r>
              <a:rPr lang="en-US" sz="2200" i="1" dirty="0" err="1"/>
              <a:t>routing.module.ts</a:t>
            </a:r>
            <a:r>
              <a:rPr lang="en-US" sz="2200" dirty="0"/>
              <a:t> file.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Also, import the </a:t>
            </a:r>
            <a:r>
              <a:rPr lang="en-US" sz="2200" i="1" dirty="0" err="1"/>
              <a:t>AppRoutingModule</a:t>
            </a:r>
            <a:r>
              <a:rPr lang="en-US" sz="2200" dirty="0"/>
              <a:t> into </a:t>
            </a:r>
            <a:r>
              <a:rPr lang="en-US" sz="2200" i="1" dirty="0" err="1"/>
              <a:t>AppModule</a:t>
            </a:r>
            <a:r>
              <a:rPr lang="en-US" sz="2200" dirty="0"/>
              <a:t> and add it to the import array. </a:t>
            </a:r>
          </a:p>
          <a:p>
            <a:r>
              <a:rPr lang="en-US" sz="2200" dirty="0"/>
              <a:t>The Angular CLI performs import this by default. </a:t>
            </a:r>
          </a:p>
          <a:p>
            <a:r>
              <a:rPr lang="en-US" sz="2200" dirty="0"/>
              <a:t>When we implement the routing feature in the existing application, we need to import </a:t>
            </a:r>
            <a:r>
              <a:rPr lang="en-US" sz="2200" i="1" dirty="0" err="1"/>
              <a:t>AppRoutingModule</a:t>
            </a:r>
            <a:r>
              <a:rPr lang="en-US" sz="2200" dirty="0"/>
              <a:t> into </a:t>
            </a:r>
            <a:r>
              <a:rPr lang="en-US" sz="2200" i="1" dirty="0" err="1"/>
              <a:t>AppModule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0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app routing module, the CLI creates a Routes array used to define our routes.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334000" cy="28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4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Each route in the Routes array is an object with two properties: </a:t>
            </a:r>
          </a:p>
          <a:p>
            <a:r>
              <a:rPr lang="en-US" sz="2200" i="1" dirty="0"/>
              <a:t>path</a:t>
            </a:r>
            <a:r>
              <a:rPr lang="en-US" sz="2200" dirty="0"/>
              <a:t> - URL path for the route.</a:t>
            </a:r>
          </a:p>
          <a:p>
            <a:r>
              <a:rPr lang="en-US" sz="2200" i="1" dirty="0"/>
              <a:t>component</a:t>
            </a:r>
            <a:r>
              <a:rPr lang="en-US" sz="2200" dirty="0"/>
              <a:t> - the corresponding angular component for the specified path.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5867400" cy="114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5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&lt;router-outlet&gt; - works as a placeholder to load the different components dynamically based on the activated component.</a:t>
            </a:r>
          </a:p>
          <a:p>
            <a:r>
              <a:rPr lang="en-US" sz="2200" i="1" dirty="0" err="1"/>
              <a:t>routerLink</a:t>
            </a:r>
            <a:r>
              <a:rPr lang="en-US" sz="2200" dirty="0"/>
              <a:t> - is an attribute to an anchor tag which sets the route for the component.</a:t>
            </a:r>
          </a:p>
          <a:p>
            <a:r>
              <a:rPr lang="en-US" sz="2200" dirty="0"/>
              <a:t>In the </a:t>
            </a:r>
            <a:r>
              <a:rPr lang="en-US" sz="2200" i="1" dirty="0" err="1"/>
              <a:t>AppComponent</a:t>
            </a:r>
            <a:r>
              <a:rPr lang="en-US" sz="2200" dirty="0"/>
              <a:t>, we add our routes to the application. </a:t>
            </a:r>
          </a:p>
          <a:p>
            <a:r>
              <a:rPr lang="en-US" sz="2200" dirty="0"/>
              <a:t>Angular updates the view depending upon the selected route.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14812"/>
            <a:ext cx="7315200" cy="178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1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Router guards are used to check whether the user should grant or remove access to certain parts of the navigation.</a:t>
            </a:r>
          </a:p>
          <a:p>
            <a:r>
              <a:rPr lang="en-US" sz="2400" dirty="0"/>
              <a:t>There are 4 different interfaces act as routing guards:</a:t>
            </a:r>
          </a:p>
          <a:p>
            <a:pPr lvl="1"/>
            <a:r>
              <a:rPr lang="en-US" sz="2000" dirty="0" err="1"/>
              <a:t>CanActivate</a:t>
            </a:r>
            <a:r>
              <a:rPr lang="en-US" sz="2000" dirty="0"/>
              <a:t> - decides if the route can be activated.</a:t>
            </a:r>
          </a:p>
          <a:p>
            <a:pPr lvl="1"/>
            <a:r>
              <a:rPr lang="en-US" sz="2000" dirty="0" err="1"/>
              <a:t>CanActivateChild</a:t>
            </a:r>
            <a:r>
              <a:rPr lang="en-US" sz="2000" dirty="0"/>
              <a:t>- decides if children of a route can be activated.</a:t>
            </a:r>
          </a:p>
          <a:p>
            <a:pPr lvl="1"/>
            <a:r>
              <a:rPr lang="en-US" sz="2000" dirty="0" err="1"/>
              <a:t>CanLoad</a:t>
            </a:r>
            <a:r>
              <a:rPr lang="en-US" sz="2000" dirty="0"/>
              <a:t>- decides if a route can be loaded.</a:t>
            </a:r>
          </a:p>
          <a:p>
            <a:pPr lvl="1"/>
            <a:r>
              <a:rPr lang="en-US" sz="2000" dirty="0" err="1"/>
              <a:t>CanDeactivate</a:t>
            </a:r>
            <a:r>
              <a:rPr lang="en-US" sz="2000" dirty="0"/>
              <a:t>- decides if the user can leave a route.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813F-0E09-4E1F-8148-DE51EC58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374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693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Routing</vt:lpstr>
      <vt:lpstr>Routing</vt:lpstr>
      <vt:lpstr>Routing</vt:lpstr>
      <vt:lpstr>Routing - Example</vt:lpstr>
      <vt:lpstr>Routing - Example</vt:lpstr>
      <vt:lpstr>Routing - Example</vt:lpstr>
      <vt:lpstr>Routing</vt:lpstr>
      <vt:lpstr>Routing</vt:lpstr>
      <vt:lpstr>Routing guards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Windows User</dc:creator>
  <cp:lastModifiedBy>Jasdhir Singh</cp:lastModifiedBy>
  <cp:revision>31</cp:revision>
  <dcterms:created xsi:type="dcterms:W3CDTF">2021-04-05T07:17:10Z</dcterms:created>
  <dcterms:modified xsi:type="dcterms:W3CDTF">2021-08-01T05:10:00Z</dcterms:modified>
</cp:coreProperties>
</file>